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5.xml" ContentType="application/vnd.openxmlformats-officedocument.theme+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7.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8.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9.xml" ContentType="application/vnd.openxmlformats-officedocument.theme+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0.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heme/themeOverride1.xml" ContentType="application/vnd.openxmlformats-officedocument.themeOverride+xml"/>
  <Override PartName="/ppt/notesSlides/notesSlide43.xml" ContentType="application/vnd.openxmlformats-officedocument.presentationml.notesSlide+xml"/>
  <Override PartName="/ppt/theme/themeOverride2.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4"/>
    <p:sldMasterId id="2147483730" r:id="rId5"/>
    <p:sldMasterId id="2147483838" r:id="rId6"/>
    <p:sldMasterId id="2147483876" r:id="rId7"/>
    <p:sldMasterId id="2147484132" r:id="rId8"/>
    <p:sldMasterId id="2147484185" r:id="rId9"/>
    <p:sldMasterId id="2147484187" r:id="rId10"/>
    <p:sldMasterId id="2147484209" r:id="rId11"/>
    <p:sldMasterId id="2147484247" r:id="rId12"/>
    <p:sldMasterId id="2147484280" r:id="rId13"/>
    <p:sldMasterId id="2147484294" r:id="rId14"/>
  </p:sldMasterIdLst>
  <p:notesMasterIdLst>
    <p:notesMasterId r:id="rId132"/>
  </p:notesMasterIdLst>
  <p:sldIdLst>
    <p:sldId id="541" r:id="rId15"/>
    <p:sldId id="565" r:id="rId16"/>
    <p:sldId id="566" r:id="rId17"/>
    <p:sldId id="606" r:id="rId18"/>
    <p:sldId id="676" r:id="rId19"/>
    <p:sldId id="652" r:id="rId20"/>
    <p:sldId id="542" r:id="rId21"/>
    <p:sldId id="484" r:id="rId22"/>
    <p:sldId id="485" r:id="rId23"/>
    <p:sldId id="486" r:id="rId24"/>
    <p:sldId id="487" r:id="rId25"/>
    <p:sldId id="488" r:id="rId26"/>
    <p:sldId id="649" r:id="rId27"/>
    <p:sldId id="651" r:id="rId28"/>
    <p:sldId id="650" r:id="rId29"/>
    <p:sldId id="497" r:id="rId30"/>
    <p:sldId id="654" r:id="rId31"/>
    <p:sldId id="674" r:id="rId32"/>
    <p:sldId id="675" r:id="rId33"/>
    <p:sldId id="655" r:id="rId34"/>
    <p:sldId id="496" r:id="rId35"/>
    <p:sldId id="579" r:id="rId36"/>
    <p:sldId id="578" r:id="rId37"/>
    <p:sldId id="582" r:id="rId38"/>
    <p:sldId id="653" r:id="rId39"/>
    <p:sldId id="586" r:id="rId40"/>
    <p:sldId id="580" r:id="rId41"/>
    <p:sldId id="590" r:id="rId42"/>
    <p:sldId id="551" r:id="rId43"/>
    <p:sldId id="511" r:id="rId44"/>
    <p:sldId id="591" r:id="rId45"/>
    <p:sldId id="588" r:id="rId46"/>
    <p:sldId id="552" r:id="rId47"/>
    <p:sldId id="592" r:id="rId48"/>
    <p:sldId id="553" r:id="rId49"/>
    <p:sldId id="593" r:id="rId50"/>
    <p:sldId id="523" r:id="rId51"/>
    <p:sldId id="524" r:id="rId52"/>
    <p:sldId id="525" r:id="rId53"/>
    <p:sldId id="556" r:id="rId54"/>
    <p:sldId id="543" r:id="rId55"/>
    <p:sldId id="595" r:id="rId56"/>
    <p:sldId id="597" r:id="rId57"/>
    <p:sldId id="617" r:id="rId58"/>
    <p:sldId id="598" r:id="rId59"/>
    <p:sldId id="599" r:id="rId60"/>
    <p:sldId id="618" r:id="rId61"/>
    <p:sldId id="619" r:id="rId62"/>
    <p:sldId id="409" r:id="rId63"/>
    <p:sldId id="413" r:id="rId64"/>
    <p:sldId id="621" r:id="rId65"/>
    <p:sldId id="429" r:id="rId66"/>
    <p:sldId id="622" r:id="rId67"/>
    <p:sldId id="623" r:id="rId68"/>
    <p:sldId id="615" r:id="rId69"/>
    <p:sldId id="447" r:id="rId70"/>
    <p:sldId id="571" r:id="rId71"/>
    <p:sldId id="545" r:id="rId72"/>
    <p:sldId id="465" r:id="rId73"/>
    <p:sldId id="435" r:id="rId74"/>
    <p:sldId id="436" r:id="rId75"/>
    <p:sldId id="466" r:id="rId76"/>
    <p:sldId id="557" r:id="rId77"/>
    <p:sldId id="607" r:id="rId78"/>
    <p:sldId id="657" r:id="rId79"/>
    <p:sldId id="656" r:id="rId80"/>
    <p:sldId id="577" r:id="rId81"/>
    <p:sldId id="611" r:id="rId82"/>
    <p:sldId id="614" r:id="rId83"/>
    <p:sldId id="610" r:id="rId84"/>
    <p:sldId id="612" r:id="rId85"/>
    <p:sldId id="613" r:id="rId86"/>
    <p:sldId id="608" r:id="rId87"/>
    <p:sldId id="641" r:id="rId88"/>
    <p:sldId id="643" r:id="rId89"/>
    <p:sldId id="644" r:id="rId90"/>
    <p:sldId id="645" r:id="rId91"/>
    <p:sldId id="646" r:id="rId92"/>
    <p:sldId id="647" r:id="rId93"/>
    <p:sldId id="648" r:id="rId94"/>
    <p:sldId id="665" r:id="rId95"/>
    <p:sldId id="664" r:id="rId96"/>
    <p:sldId id="668" r:id="rId97"/>
    <p:sldId id="669" r:id="rId98"/>
    <p:sldId id="670" r:id="rId99"/>
    <p:sldId id="658" r:id="rId100"/>
    <p:sldId id="659" r:id="rId101"/>
    <p:sldId id="660" r:id="rId102"/>
    <p:sldId id="661" r:id="rId103"/>
    <p:sldId id="662" r:id="rId104"/>
    <p:sldId id="666" r:id="rId105"/>
    <p:sldId id="672" r:id="rId106"/>
    <p:sldId id="673" r:id="rId107"/>
    <p:sldId id="625" r:id="rId108"/>
    <p:sldId id="632" r:id="rId109"/>
    <p:sldId id="626" r:id="rId110"/>
    <p:sldId id="627" r:id="rId111"/>
    <p:sldId id="628" r:id="rId112"/>
    <p:sldId id="630" r:id="rId113"/>
    <p:sldId id="633" r:id="rId114"/>
    <p:sldId id="634" r:id="rId115"/>
    <p:sldId id="635" r:id="rId116"/>
    <p:sldId id="636" r:id="rId117"/>
    <p:sldId id="637" r:id="rId118"/>
    <p:sldId id="638" r:id="rId119"/>
    <p:sldId id="640" r:id="rId120"/>
    <p:sldId id="639" r:id="rId121"/>
    <p:sldId id="667" r:id="rId122"/>
    <p:sldId id="575" r:id="rId123"/>
    <p:sldId id="576" r:id="rId124"/>
    <p:sldId id="677" r:id="rId125"/>
    <p:sldId id="558" r:id="rId126"/>
    <p:sldId id="438" r:id="rId127"/>
    <p:sldId id="439" r:id="rId128"/>
    <p:sldId id="467" r:id="rId129"/>
    <p:sldId id="468" r:id="rId130"/>
    <p:sldId id="469"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3B4429-112E-4B4D-817A-EBF3B32C01ED}" v="7" dt="2018-10-10T15:32:09.374"/>
    <p1510:client id="{74C035A3-B334-0141-B86E-F89F710B27D6}" v="413" dt="2018-10-10T15:49:44.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82"/>
  </p:normalViewPr>
  <p:slideViewPr>
    <p:cSldViewPr snapToGrid="0">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3.xml"/><Relationship Id="rId21" Type="http://schemas.openxmlformats.org/officeDocument/2006/relationships/slide" Target="slides/slide7.xml"/><Relationship Id="rId42" Type="http://schemas.openxmlformats.org/officeDocument/2006/relationships/slide" Target="slides/slide28.xml"/><Relationship Id="rId63" Type="http://schemas.openxmlformats.org/officeDocument/2006/relationships/slide" Target="slides/slide49.xml"/><Relationship Id="rId84" Type="http://schemas.openxmlformats.org/officeDocument/2006/relationships/slide" Target="slides/slide70.xml"/><Relationship Id="rId138" Type="http://schemas.microsoft.com/office/2015/10/relationships/revisionInfo" Target="revisionInfo.xml"/><Relationship Id="rId16" Type="http://schemas.openxmlformats.org/officeDocument/2006/relationships/slide" Target="slides/slide2.xml"/><Relationship Id="rId107" Type="http://schemas.openxmlformats.org/officeDocument/2006/relationships/slide" Target="slides/slide93.xml"/><Relationship Id="rId11" Type="http://schemas.openxmlformats.org/officeDocument/2006/relationships/slideMaster" Target="slideMasters/slideMaster8.xml"/><Relationship Id="rId32" Type="http://schemas.openxmlformats.org/officeDocument/2006/relationships/slide" Target="slides/slide18.xml"/><Relationship Id="rId37" Type="http://schemas.openxmlformats.org/officeDocument/2006/relationships/slide" Target="slides/slide23.xml"/><Relationship Id="rId53" Type="http://schemas.openxmlformats.org/officeDocument/2006/relationships/slide" Target="slides/slide39.xml"/><Relationship Id="rId58" Type="http://schemas.openxmlformats.org/officeDocument/2006/relationships/slide" Target="slides/slide44.xml"/><Relationship Id="rId74" Type="http://schemas.openxmlformats.org/officeDocument/2006/relationships/slide" Target="slides/slide60.xml"/><Relationship Id="rId79" Type="http://schemas.openxmlformats.org/officeDocument/2006/relationships/slide" Target="slides/slide65.xml"/><Relationship Id="rId102" Type="http://schemas.openxmlformats.org/officeDocument/2006/relationships/slide" Target="slides/slide88.xml"/><Relationship Id="rId123" Type="http://schemas.openxmlformats.org/officeDocument/2006/relationships/slide" Target="slides/slide109.xml"/><Relationship Id="rId128" Type="http://schemas.openxmlformats.org/officeDocument/2006/relationships/slide" Target="slides/slide114.xml"/><Relationship Id="rId5" Type="http://schemas.openxmlformats.org/officeDocument/2006/relationships/slideMaster" Target="slideMasters/slideMaster2.xml"/><Relationship Id="rId90" Type="http://schemas.openxmlformats.org/officeDocument/2006/relationships/slide" Target="slides/slide76.xml"/><Relationship Id="rId95" Type="http://schemas.openxmlformats.org/officeDocument/2006/relationships/slide" Target="slides/slide81.xml"/><Relationship Id="rId22" Type="http://schemas.openxmlformats.org/officeDocument/2006/relationships/slide" Target="slides/slide8.xml"/><Relationship Id="rId27" Type="http://schemas.openxmlformats.org/officeDocument/2006/relationships/slide" Target="slides/slide13.xml"/><Relationship Id="rId43" Type="http://schemas.openxmlformats.org/officeDocument/2006/relationships/slide" Target="slides/slide29.xml"/><Relationship Id="rId48" Type="http://schemas.openxmlformats.org/officeDocument/2006/relationships/slide" Target="slides/slide34.xml"/><Relationship Id="rId64" Type="http://schemas.openxmlformats.org/officeDocument/2006/relationships/slide" Target="slides/slide50.xml"/><Relationship Id="rId69" Type="http://schemas.openxmlformats.org/officeDocument/2006/relationships/slide" Target="slides/slide55.xml"/><Relationship Id="rId113" Type="http://schemas.openxmlformats.org/officeDocument/2006/relationships/slide" Target="slides/slide99.xml"/><Relationship Id="rId118" Type="http://schemas.openxmlformats.org/officeDocument/2006/relationships/slide" Target="slides/slide104.xml"/><Relationship Id="rId134" Type="http://schemas.openxmlformats.org/officeDocument/2006/relationships/viewProps" Target="viewProps.xml"/><Relationship Id="rId80" Type="http://schemas.openxmlformats.org/officeDocument/2006/relationships/slide" Target="slides/slide66.xml"/><Relationship Id="rId85" Type="http://schemas.openxmlformats.org/officeDocument/2006/relationships/slide" Target="slides/slide71.xml"/><Relationship Id="rId12" Type="http://schemas.openxmlformats.org/officeDocument/2006/relationships/slideMaster" Target="slideMasters/slideMaster9.xml"/><Relationship Id="rId17" Type="http://schemas.openxmlformats.org/officeDocument/2006/relationships/slide" Target="slides/slide3.xml"/><Relationship Id="rId33" Type="http://schemas.openxmlformats.org/officeDocument/2006/relationships/slide" Target="slides/slide19.xml"/><Relationship Id="rId38" Type="http://schemas.openxmlformats.org/officeDocument/2006/relationships/slide" Target="slides/slide24.xml"/><Relationship Id="rId59" Type="http://schemas.openxmlformats.org/officeDocument/2006/relationships/slide" Target="slides/slide45.xml"/><Relationship Id="rId103" Type="http://schemas.openxmlformats.org/officeDocument/2006/relationships/slide" Target="slides/slide89.xml"/><Relationship Id="rId108" Type="http://schemas.openxmlformats.org/officeDocument/2006/relationships/slide" Target="slides/slide94.xml"/><Relationship Id="rId124" Type="http://schemas.openxmlformats.org/officeDocument/2006/relationships/slide" Target="slides/slide110.xml"/><Relationship Id="rId129" Type="http://schemas.openxmlformats.org/officeDocument/2006/relationships/slide" Target="slides/slide115.xml"/><Relationship Id="rId54" Type="http://schemas.openxmlformats.org/officeDocument/2006/relationships/slide" Target="slides/slide40.xml"/><Relationship Id="rId70" Type="http://schemas.openxmlformats.org/officeDocument/2006/relationships/slide" Target="slides/slide56.xml"/><Relationship Id="rId75" Type="http://schemas.openxmlformats.org/officeDocument/2006/relationships/slide" Target="slides/slide61.xml"/><Relationship Id="rId91" Type="http://schemas.openxmlformats.org/officeDocument/2006/relationships/slide" Target="slides/slide77.xml"/><Relationship Id="rId96" Type="http://schemas.openxmlformats.org/officeDocument/2006/relationships/slide" Target="slides/slide82.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9.xml"/><Relationship Id="rId28" Type="http://schemas.openxmlformats.org/officeDocument/2006/relationships/slide" Target="slides/slide14.xml"/><Relationship Id="rId49" Type="http://schemas.openxmlformats.org/officeDocument/2006/relationships/slide" Target="slides/slide35.xml"/><Relationship Id="rId114" Type="http://schemas.openxmlformats.org/officeDocument/2006/relationships/slide" Target="slides/slide100.xml"/><Relationship Id="rId119" Type="http://schemas.openxmlformats.org/officeDocument/2006/relationships/slide" Target="slides/slide105.xml"/><Relationship Id="rId44" Type="http://schemas.openxmlformats.org/officeDocument/2006/relationships/slide" Target="slides/slide30.xml"/><Relationship Id="rId60" Type="http://schemas.openxmlformats.org/officeDocument/2006/relationships/slide" Target="slides/slide46.xml"/><Relationship Id="rId65" Type="http://schemas.openxmlformats.org/officeDocument/2006/relationships/slide" Target="slides/slide51.xml"/><Relationship Id="rId81" Type="http://schemas.openxmlformats.org/officeDocument/2006/relationships/slide" Target="slides/slide67.xml"/><Relationship Id="rId86" Type="http://schemas.openxmlformats.org/officeDocument/2006/relationships/slide" Target="slides/slide72.xml"/><Relationship Id="rId130" Type="http://schemas.openxmlformats.org/officeDocument/2006/relationships/slide" Target="slides/slide116.xml"/><Relationship Id="rId135" Type="http://schemas.openxmlformats.org/officeDocument/2006/relationships/theme" Target="theme/theme1.xml"/><Relationship Id="rId13" Type="http://schemas.openxmlformats.org/officeDocument/2006/relationships/slideMaster" Target="slideMasters/slideMaster10.xml"/><Relationship Id="rId18" Type="http://schemas.openxmlformats.org/officeDocument/2006/relationships/slide" Target="slides/slide4.xml"/><Relationship Id="rId39" Type="http://schemas.openxmlformats.org/officeDocument/2006/relationships/slide" Target="slides/slide25.xml"/><Relationship Id="rId109" Type="http://schemas.openxmlformats.org/officeDocument/2006/relationships/slide" Target="slides/slide9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slide" Target="slides/slide62.xml"/><Relationship Id="rId97" Type="http://schemas.openxmlformats.org/officeDocument/2006/relationships/slide" Target="slides/slide83.xml"/><Relationship Id="rId104" Type="http://schemas.openxmlformats.org/officeDocument/2006/relationships/slide" Target="slides/slide90.xml"/><Relationship Id="rId120" Type="http://schemas.openxmlformats.org/officeDocument/2006/relationships/slide" Target="slides/slide106.xml"/><Relationship Id="rId125" Type="http://schemas.openxmlformats.org/officeDocument/2006/relationships/slide" Target="slides/slide111.xml"/><Relationship Id="rId7" Type="http://schemas.openxmlformats.org/officeDocument/2006/relationships/slideMaster" Target="slideMasters/slideMaster4.xml"/><Relationship Id="rId71" Type="http://schemas.openxmlformats.org/officeDocument/2006/relationships/slide" Target="slides/slide57.xml"/><Relationship Id="rId92" Type="http://schemas.openxmlformats.org/officeDocument/2006/relationships/slide" Target="slides/slide78.xml"/><Relationship Id="rId2" Type="http://schemas.openxmlformats.org/officeDocument/2006/relationships/customXml" Target="../customXml/item2.xml"/><Relationship Id="rId29" Type="http://schemas.openxmlformats.org/officeDocument/2006/relationships/slide" Target="slides/slide15.xml"/><Relationship Id="rId24" Type="http://schemas.openxmlformats.org/officeDocument/2006/relationships/slide" Target="slides/slide10.xml"/><Relationship Id="rId40" Type="http://schemas.openxmlformats.org/officeDocument/2006/relationships/slide" Target="slides/slide26.xml"/><Relationship Id="rId45" Type="http://schemas.openxmlformats.org/officeDocument/2006/relationships/slide" Target="slides/slide31.xml"/><Relationship Id="rId66" Type="http://schemas.openxmlformats.org/officeDocument/2006/relationships/slide" Target="slides/slide52.xml"/><Relationship Id="rId87" Type="http://schemas.openxmlformats.org/officeDocument/2006/relationships/slide" Target="slides/slide73.xml"/><Relationship Id="rId110" Type="http://schemas.openxmlformats.org/officeDocument/2006/relationships/slide" Target="slides/slide96.xml"/><Relationship Id="rId115" Type="http://schemas.openxmlformats.org/officeDocument/2006/relationships/slide" Target="slides/slide101.xml"/><Relationship Id="rId131" Type="http://schemas.openxmlformats.org/officeDocument/2006/relationships/slide" Target="slides/slide117.xml"/><Relationship Id="rId136" Type="http://schemas.openxmlformats.org/officeDocument/2006/relationships/tableStyles" Target="tableStyles.xml"/><Relationship Id="rId61" Type="http://schemas.openxmlformats.org/officeDocument/2006/relationships/slide" Target="slides/slide47.xml"/><Relationship Id="rId82" Type="http://schemas.openxmlformats.org/officeDocument/2006/relationships/slide" Target="slides/slide68.xml"/><Relationship Id="rId19" Type="http://schemas.openxmlformats.org/officeDocument/2006/relationships/slide" Target="slides/slide5.xml"/><Relationship Id="rId14" Type="http://schemas.openxmlformats.org/officeDocument/2006/relationships/slideMaster" Target="slideMasters/slideMaster11.xml"/><Relationship Id="rId30" Type="http://schemas.openxmlformats.org/officeDocument/2006/relationships/slide" Target="slides/slide16.xml"/><Relationship Id="rId35" Type="http://schemas.openxmlformats.org/officeDocument/2006/relationships/slide" Target="slides/slide21.xml"/><Relationship Id="rId56" Type="http://schemas.openxmlformats.org/officeDocument/2006/relationships/slide" Target="slides/slide42.xml"/><Relationship Id="rId77" Type="http://schemas.openxmlformats.org/officeDocument/2006/relationships/slide" Target="slides/slide63.xml"/><Relationship Id="rId100" Type="http://schemas.openxmlformats.org/officeDocument/2006/relationships/slide" Target="slides/slide86.xml"/><Relationship Id="rId105" Type="http://schemas.openxmlformats.org/officeDocument/2006/relationships/slide" Target="slides/slide91.xml"/><Relationship Id="rId126" Type="http://schemas.openxmlformats.org/officeDocument/2006/relationships/slide" Target="slides/slide112.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slide" Target="slides/slide58.xml"/><Relationship Id="rId93" Type="http://schemas.openxmlformats.org/officeDocument/2006/relationships/slide" Target="slides/slide79.xml"/><Relationship Id="rId98" Type="http://schemas.openxmlformats.org/officeDocument/2006/relationships/slide" Target="slides/slide84.xml"/><Relationship Id="rId121" Type="http://schemas.openxmlformats.org/officeDocument/2006/relationships/slide" Target="slides/slide107.xml"/><Relationship Id="rId3" Type="http://schemas.openxmlformats.org/officeDocument/2006/relationships/customXml" Target="../customXml/item3.xml"/><Relationship Id="rId25" Type="http://schemas.openxmlformats.org/officeDocument/2006/relationships/slide" Target="slides/slide11.xml"/><Relationship Id="rId46" Type="http://schemas.openxmlformats.org/officeDocument/2006/relationships/slide" Target="slides/slide32.xml"/><Relationship Id="rId67" Type="http://schemas.openxmlformats.org/officeDocument/2006/relationships/slide" Target="slides/slide53.xml"/><Relationship Id="rId116" Type="http://schemas.openxmlformats.org/officeDocument/2006/relationships/slide" Target="slides/slide102.xml"/><Relationship Id="rId137" Type="http://schemas.microsoft.com/office/2016/11/relationships/changesInfo" Target="changesInfos/changesInfo1.xml"/><Relationship Id="rId20" Type="http://schemas.openxmlformats.org/officeDocument/2006/relationships/slide" Target="slides/slide6.xml"/><Relationship Id="rId41" Type="http://schemas.openxmlformats.org/officeDocument/2006/relationships/slide" Target="slides/slide27.xml"/><Relationship Id="rId62" Type="http://schemas.openxmlformats.org/officeDocument/2006/relationships/slide" Target="slides/slide48.xml"/><Relationship Id="rId83" Type="http://schemas.openxmlformats.org/officeDocument/2006/relationships/slide" Target="slides/slide69.xml"/><Relationship Id="rId88" Type="http://schemas.openxmlformats.org/officeDocument/2006/relationships/slide" Target="slides/slide74.xml"/><Relationship Id="rId111" Type="http://schemas.openxmlformats.org/officeDocument/2006/relationships/slide" Target="slides/slide97.xml"/><Relationship Id="rId132" Type="http://schemas.openxmlformats.org/officeDocument/2006/relationships/notesMaster" Target="notesMasters/notesMaster1.xml"/><Relationship Id="rId15" Type="http://schemas.openxmlformats.org/officeDocument/2006/relationships/slide" Target="slides/slide1.xml"/><Relationship Id="rId36" Type="http://schemas.openxmlformats.org/officeDocument/2006/relationships/slide" Target="slides/slide22.xml"/><Relationship Id="rId57" Type="http://schemas.openxmlformats.org/officeDocument/2006/relationships/slide" Target="slides/slide43.xml"/><Relationship Id="rId106" Type="http://schemas.openxmlformats.org/officeDocument/2006/relationships/slide" Target="slides/slide92.xml"/><Relationship Id="rId127" Type="http://schemas.openxmlformats.org/officeDocument/2006/relationships/slide" Target="slides/slide113.xml"/><Relationship Id="rId10" Type="http://schemas.openxmlformats.org/officeDocument/2006/relationships/slideMaster" Target="slideMasters/slideMaster7.xml"/><Relationship Id="rId31" Type="http://schemas.openxmlformats.org/officeDocument/2006/relationships/slide" Target="slides/slide17.xml"/><Relationship Id="rId52" Type="http://schemas.openxmlformats.org/officeDocument/2006/relationships/slide" Target="slides/slide38.xml"/><Relationship Id="rId73" Type="http://schemas.openxmlformats.org/officeDocument/2006/relationships/slide" Target="slides/slide59.xml"/><Relationship Id="rId78" Type="http://schemas.openxmlformats.org/officeDocument/2006/relationships/slide" Target="slides/slide64.xml"/><Relationship Id="rId94" Type="http://schemas.openxmlformats.org/officeDocument/2006/relationships/slide" Target="slides/slide80.xml"/><Relationship Id="rId99" Type="http://schemas.openxmlformats.org/officeDocument/2006/relationships/slide" Target="slides/slide85.xml"/><Relationship Id="rId101" Type="http://schemas.openxmlformats.org/officeDocument/2006/relationships/slide" Target="slides/slide87.xml"/><Relationship Id="rId122" Type="http://schemas.openxmlformats.org/officeDocument/2006/relationships/slide" Target="slides/slide108.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2.xml"/><Relationship Id="rId47" Type="http://schemas.openxmlformats.org/officeDocument/2006/relationships/slide" Target="slides/slide33.xml"/><Relationship Id="rId68" Type="http://schemas.openxmlformats.org/officeDocument/2006/relationships/slide" Target="slides/slide54.xml"/><Relationship Id="rId89" Type="http://schemas.openxmlformats.org/officeDocument/2006/relationships/slide" Target="slides/slide75.xml"/><Relationship Id="rId112" Type="http://schemas.openxmlformats.org/officeDocument/2006/relationships/slide" Target="slides/slide98.xml"/><Relationship Id="rId13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rael Ekpo" userId="be04a61a-9280-49df-b743-98bd37291ac6" providerId="ADAL" clId="{E9E3D1FE-0444-470C-B072-B48094E6F4EF}"/>
    <pc:docChg chg="custSel addSld delSld modSld sldOrd">
      <pc:chgData name="Israel Ekpo" userId="be04a61a-9280-49df-b743-98bd37291ac6" providerId="ADAL" clId="{E9E3D1FE-0444-470C-B072-B48094E6F4EF}" dt="2018-10-03T13:11:28.922" v="311" actId="2696"/>
      <pc:docMkLst>
        <pc:docMk/>
      </pc:docMkLst>
      <pc:sldChg chg="modSp">
        <pc:chgData name="Israel Ekpo" userId="be04a61a-9280-49df-b743-98bd37291ac6" providerId="ADAL" clId="{E9E3D1FE-0444-470C-B072-B48094E6F4EF}" dt="2018-10-03T13:10:14.860" v="293" actId="20577"/>
        <pc:sldMkLst>
          <pc:docMk/>
          <pc:sldMk cId="2092831754" sldId="666"/>
        </pc:sldMkLst>
        <pc:spChg chg="mod">
          <ac:chgData name="Israel Ekpo" userId="be04a61a-9280-49df-b743-98bd37291ac6" providerId="ADAL" clId="{E9E3D1FE-0444-470C-B072-B48094E6F4EF}" dt="2018-10-03T13:10:14.860" v="293" actId="20577"/>
          <ac:spMkLst>
            <pc:docMk/>
            <pc:sldMk cId="2092831754" sldId="666"/>
            <ac:spMk id="2" creationId="{F5F9A0B9-16EA-674C-9F51-93BF10956EE7}"/>
          </ac:spMkLst>
        </pc:spChg>
        <pc:spChg chg="mod">
          <ac:chgData name="Israel Ekpo" userId="be04a61a-9280-49df-b743-98bd37291ac6" providerId="ADAL" clId="{E9E3D1FE-0444-470C-B072-B48094E6F4EF}" dt="2018-10-03T13:08:23.859" v="219" actId="14100"/>
          <ac:spMkLst>
            <pc:docMk/>
            <pc:sldMk cId="2092831754" sldId="666"/>
            <ac:spMk id="5" creationId="{0DADFA8C-24AF-3540-80D8-FFEAB44EB08A}"/>
          </ac:spMkLst>
        </pc:spChg>
      </pc:sldChg>
      <pc:sldChg chg="addSp modSp add ord">
        <pc:chgData name="Israel Ekpo" userId="be04a61a-9280-49df-b743-98bd37291ac6" providerId="ADAL" clId="{E9E3D1FE-0444-470C-B072-B48094E6F4EF}" dt="2018-10-03T12:57:28.206" v="58" actId="27614"/>
        <pc:sldMkLst>
          <pc:docMk/>
          <pc:sldMk cId="3267418822" sldId="668"/>
        </pc:sldMkLst>
        <pc:spChg chg="mod">
          <ac:chgData name="Israel Ekpo" userId="be04a61a-9280-49df-b743-98bd37291ac6" providerId="ADAL" clId="{E9E3D1FE-0444-470C-B072-B48094E6F4EF}" dt="2018-10-03T12:57:05.407" v="56" actId="113"/>
          <ac:spMkLst>
            <pc:docMk/>
            <pc:sldMk cId="3267418822" sldId="668"/>
            <ac:spMk id="2" creationId="{D4BC5D9A-EA2E-4F63-89B2-7030A7AE7B6A}"/>
          </ac:spMkLst>
        </pc:spChg>
        <pc:picChg chg="add mod">
          <ac:chgData name="Israel Ekpo" userId="be04a61a-9280-49df-b743-98bd37291ac6" providerId="ADAL" clId="{E9E3D1FE-0444-470C-B072-B48094E6F4EF}" dt="2018-10-03T12:57:28.206" v="58" actId="27614"/>
          <ac:picMkLst>
            <pc:docMk/>
            <pc:sldMk cId="3267418822" sldId="668"/>
            <ac:picMk id="4" creationId="{16081780-ABB2-4B61-BD96-D87B67C4D382}"/>
          </ac:picMkLst>
        </pc:picChg>
      </pc:sldChg>
      <pc:sldChg chg="addSp modSp add">
        <pc:chgData name="Israel Ekpo" userId="be04a61a-9280-49df-b743-98bd37291ac6" providerId="ADAL" clId="{E9E3D1FE-0444-470C-B072-B48094E6F4EF}" dt="2018-10-03T13:05:44.163" v="182" actId="1076"/>
        <pc:sldMkLst>
          <pc:docMk/>
          <pc:sldMk cId="4022735017" sldId="669"/>
        </pc:sldMkLst>
        <pc:spChg chg="mod">
          <ac:chgData name="Israel Ekpo" userId="be04a61a-9280-49df-b743-98bd37291ac6" providerId="ADAL" clId="{E9E3D1FE-0444-470C-B072-B48094E6F4EF}" dt="2018-10-03T12:58:18.442" v="119" actId="113"/>
          <ac:spMkLst>
            <pc:docMk/>
            <pc:sldMk cId="4022735017" sldId="669"/>
            <ac:spMk id="2" creationId="{2C47673D-4C89-439A-8BEF-7E614E87BD42}"/>
          </ac:spMkLst>
        </pc:spChg>
        <pc:picChg chg="add mod">
          <ac:chgData name="Israel Ekpo" userId="be04a61a-9280-49df-b743-98bd37291ac6" providerId="ADAL" clId="{E9E3D1FE-0444-470C-B072-B48094E6F4EF}" dt="2018-10-03T13:05:38.075" v="180" actId="1076"/>
          <ac:picMkLst>
            <pc:docMk/>
            <pc:sldMk cId="4022735017" sldId="669"/>
            <ac:picMk id="4" creationId="{A10BA5FA-2345-45FD-BC23-BB1664C5D0F7}"/>
          </ac:picMkLst>
        </pc:picChg>
        <pc:picChg chg="add mod">
          <ac:chgData name="Israel Ekpo" userId="be04a61a-9280-49df-b743-98bd37291ac6" providerId="ADAL" clId="{E9E3D1FE-0444-470C-B072-B48094E6F4EF}" dt="2018-10-03T13:05:40.407" v="181" actId="1076"/>
          <ac:picMkLst>
            <pc:docMk/>
            <pc:sldMk cId="4022735017" sldId="669"/>
            <ac:picMk id="6" creationId="{B04FA658-DAC1-49B9-AE2C-67980B8C2F03}"/>
          </ac:picMkLst>
        </pc:picChg>
        <pc:picChg chg="add mod">
          <ac:chgData name="Israel Ekpo" userId="be04a61a-9280-49df-b743-98bd37291ac6" providerId="ADAL" clId="{E9E3D1FE-0444-470C-B072-B48094E6F4EF}" dt="2018-10-03T13:05:44.163" v="182" actId="1076"/>
          <ac:picMkLst>
            <pc:docMk/>
            <pc:sldMk cId="4022735017" sldId="669"/>
            <ac:picMk id="8" creationId="{088A3E9E-39F8-4899-BAF6-940046C6E1E2}"/>
          </ac:picMkLst>
        </pc:picChg>
      </pc:sldChg>
      <pc:sldChg chg="addSp modSp add">
        <pc:chgData name="Israel Ekpo" userId="be04a61a-9280-49df-b743-98bd37291ac6" providerId="ADAL" clId="{E9E3D1FE-0444-470C-B072-B48094E6F4EF}" dt="2018-10-03T13:03:53.862" v="171" actId="113"/>
        <pc:sldMkLst>
          <pc:docMk/>
          <pc:sldMk cId="3350121935" sldId="670"/>
        </pc:sldMkLst>
        <pc:spChg chg="mod">
          <ac:chgData name="Israel Ekpo" userId="be04a61a-9280-49df-b743-98bd37291ac6" providerId="ADAL" clId="{E9E3D1FE-0444-470C-B072-B48094E6F4EF}" dt="2018-10-03T13:03:53.862" v="171" actId="113"/>
          <ac:spMkLst>
            <pc:docMk/>
            <pc:sldMk cId="3350121935" sldId="670"/>
            <ac:spMk id="2" creationId="{F551CE81-6F19-48CC-AB42-6D801776F7FC}"/>
          </ac:spMkLst>
        </pc:spChg>
        <pc:picChg chg="add mod">
          <ac:chgData name="Israel Ekpo" userId="be04a61a-9280-49df-b743-98bd37291ac6" providerId="ADAL" clId="{E9E3D1FE-0444-470C-B072-B48094E6F4EF}" dt="2018-10-03T12:59:52.832" v="165" actId="1076"/>
          <ac:picMkLst>
            <pc:docMk/>
            <pc:sldMk cId="3350121935" sldId="670"/>
            <ac:picMk id="4" creationId="{C815EDC1-DC53-4B60-9634-93BEB83BAD5D}"/>
          </ac:picMkLst>
        </pc:picChg>
        <pc:picChg chg="add mod">
          <ac:chgData name="Israel Ekpo" userId="be04a61a-9280-49df-b743-98bd37291ac6" providerId="ADAL" clId="{E9E3D1FE-0444-470C-B072-B48094E6F4EF}" dt="2018-10-03T13:03:45.311" v="169" actId="1076"/>
          <ac:picMkLst>
            <pc:docMk/>
            <pc:sldMk cId="3350121935" sldId="670"/>
            <ac:picMk id="6" creationId="{16F0A891-7222-4C46-A989-214B3E255E08}"/>
          </ac:picMkLst>
        </pc:picChg>
      </pc:sldChg>
      <pc:sldChg chg="modSp add">
        <pc:chgData name="Israel Ekpo" userId="be04a61a-9280-49df-b743-98bd37291ac6" providerId="ADAL" clId="{E9E3D1FE-0444-470C-B072-B48094E6F4EF}" dt="2018-10-03T13:10:49.171" v="306" actId="20577"/>
        <pc:sldMkLst>
          <pc:docMk/>
          <pc:sldMk cId="1220459903" sldId="672"/>
        </pc:sldMkLst>
        <pc:spChg chg="mod">
          <ac:chgData name="Israel Ekpo" userId="be04a61a-9280-49df-b743-98bd37291ac6" providerId="ADAL" clId="{E9E3D1FE-0444-470C-B072-B48094E6F4EF}" dt="2018-10-03T13:10:49.171" v="306" actId="20577"/>
          <ac:spMkLst>
            <pc:docMk/>
            <pc:sldMk cId="1220459903" sldId="672"/>
            <ac:spMk id="2" creationId="{F5F9A0B9-16EA-674C-9F51-93BF10956EE7}"/>
          </ac:spMkLst>
        </pc:spChg>
        <pc:spChg chg="mod">
          <ac:chgData name="Israel Ekpo" userId="be04a61a-9280-49df-b743-98bd37291ac6" providerId="ADAL" clId="{E9E3D1FE-0444-470C-B072-B48094E6F4EF}" dt="2018-10-03T13:10:26.260" v="297" actId="20577"/>
          <ac:spMkLst>
            <pc:docMk/>
            <pc:sldMk cId="1220459903" sldId="672"/>
            <ac:spMk id="5" creationId="{0DADFA8C-24AF-3540-80D8-FFEAB44EB08A}"/>
          </ac:spMkLst>
        </pc:spChg>
      </pc:sldChg>
      <pc:sldChg chg="modSp add">
        <pc:chgData name="Israel Ekpo" userId="be04a61a-9280-49df-b743-98bd37291ac6" providerId="ADAL" clId="{E9E3D1FE-0444-470C-B072-B48094E6F4EF}" dt="2018-10-03T13:11:21.406" v="310" actId="255"/>
        <pc:sldMkLst>
          <pc:docMk/>
          <pc:sldMk cId="3872615506" sldId="673"/>
        </pc:sldMkLst>
        <pc:spChg chg="mod">
          <ac:chgData name="Israel Ekpo" userId="be04a61a-9280-49df-b743-98bd37291ac6" providerId="ADAL" clId="{E9E3D1FE-0444-470C-B072-B48094E6F4EF}" dt="2018-10-03T13:11:21.406" v="310" actId="255"/>
          <ac:spMkLst>
            <pc:docMk/>
            <pc:sldMk cId="3872615506" sldId="673"/>
            <ac:spMk id="2" creationId="{F5F9A0B9-16EA-674C-9F51-93BF10956EE7}"/>
          </ac:spMkLst>
        </pc:spChg>
      </pc:sldChg>
    </pc:docChg>
  </pc:docChgLst>
  <pc:docChgLst>
    <pc:chgData name="Peter Laudati" userId="fc1173ac-280e-4cfe-aafb-65006f84bb93" providerId="ADAL" clId="{04FEF68F-17A4-4806-8E27-87C9612F067C}"/>
    <pc:docChg chg="modSld">
      <pc:chgData name="Peter Laudati" userId="fc1173ac-280e-4cfe-aafb-65006f84bb93" providerId="ADAL" clId="{04FEF68F-17A4-4806-8E27-87C9612F067C}" dt="2018-09-18T17:36:51.232" v="1" actId="20577"/>
      <pc:docMkLst>
        <pc:docMk/>
      </pc:docMkLst>
      <pc:sldChg chg="modSp">
        <pc:chgData name="Peter Laudati" userId="fc1173ac-280e-4cfe-aafb-65006f84bb93" providerId="ADAL" clId="{04FEF68F-17A4-4806-8E27-87C9612F067C}" dt="2018-09-18T17:36:51.232" v="1" actId="20577"/>
        <pc:sldMkLst>
          <pc:docMk/>
          <pc:sldMk cId="3101084009" sldId="608"/>
        </pc:sldMkLst>
        <pc:spChg chg="mod">
          <ac:chgData name="Peter Laudati" userId="fc1173ac-280e-4cfe-aafb-65006f84bb93" providerId="ADAL" clId="{04FEF68F-17A4-4806-8E27-87C9612F067C}" dt="2018-09-18T17:36:51.232" v="1" actId="20577"/>
          <ac:spMkLst>
            <pc:docMk/>
            <pc:sldMk cId="3101084009" sldId="608"/>
            <ac:spMk id="5" creationId="{0DADFA8C-24AF-3540-80D8-FFEAB44EB08A}"/>
          </ac:spMkLst>
        </pc:spChg>
      </pc:sldChg>
    </pc:docChg>
  </pc:docChgLst>
  <pc:docChgLst>
    <pc:chgData name="Peter Laudati" userId="fc1173ac-280e-4cfe-aafb-65006f84bb93" providerId="ADAL" clId="{87D57FBF-B3FD-44C2-ADCC-E07BC65C4C22}"/>
    <pc:docChg chg="custSel delSld modSld sldOrd delMainMaster">
      <pc:chgData name="Peter Laudati" userId="fc1173ac-280e-4cfe-aafb-65006f84bb93" providerId="ADAL" clId="{87D57FBF-B3FD-44C2-ADCC-E07BC65C4C22}" dt="2018-10-03T20:55:37.692" v="1781" actId="20577"/>
      <pc:docMkLst>
        <pc:docMk/>
      </pc:docMkLst>
      <pc:sldChg chg="modSp">
        <pc:chgData name="Peter Laudati" userId="fc1173ac-280e-4cfe-aafb-65006f84bb93" providerId="ADAL" clId="{87D57FBF-B3FD-44C2-ADCC-E07BC65C4C22}" dt="2018-10-03T18:08:40.905" v="1770" actId="122"/>
        <pc:sldMkLst>
          <pc:docMk/>
          <pc:sldMk cId="120820389" sldId="542"/>
        </pc:sldMkLst>
        <pc:spChg chg="mod">
          <ac:chgData name="Peter Laudati" userId="fc1173ac-280e-4cfe-aafb-65006f84bb93" providerId="ADAL" clId="{87D57FBF-B3FD-44C2-ADCC-E07BC65C4C22}" dt="2018-10-03T18:08:40.905" v="1770" actId="122"/>
          <ac:spMkLst>
            <pc:docMk/>
            <pc:sldMk cId="120820389" sldId="542"/>
            <ac:spMk id="2" creationId="{E03EFE58-7D08-7E4D-AB1D-448C8CE89F7C}"/>
          </ac:spMkLst>
        </pc:spChg>
      </pc:sldChg>
      <pc:sldChg chg="addSp delSp modSp delAnim modAnim">
        <pc:chgData name="Peter Laudati" userId="fc1173ac-280e-4cfe-aafb-65006f84bb93" providerId="ADAL" clId="{87D57FBF-B3FD-44C2-ADCC-E07BC65C4C22}" dt="2018-10-03T15:01:26.432" v="1057" actId="478"/>
        <pc:sldMkLst>
          <pc:docMk/>
          <pc:sldMk cId="2586417567" sldId="580"/>
        </pc:sldMkLst>
        <pc:picChg chg="add del mod">
          <ac:chgData name="Peter Laudati" userId="fc1173ac-280e-4cfe-aafb-65006f84bb93" providerId="ADAL" clId="{87D57FBF-B3FD-44C2-ADCC-E07BC65C4C22}" dt="2018-10-03T15:01:26.432" v="1057" actId="478"/>
          <ac:picMkLst>
            <pc:docMk/>
            <pc:sldMk cId="2586417567" sldId="580"/>
            <ac:picMk id="11" creationId="{17822AE3-6FCC-4846-B302-4D5BCD75B327}"/>
          </ac:picMkLst>
        </pc:picChg>
      </pc:sldChg>
      <pc:sldChg chg="addSp delSp modSp">
        <pc:chgData name="Peter Laudati" userId="fc1173ac-280e-4cfe-aafb-65006f84bb93" providerId="ADAL" clId="{87D57FBF-B3FD-44C2-ADCC-E07BC65C4C22}" dt="2018-10-03T15:01:22.477" v="1056" actId="478"/>
        <pc:sldMkLst>
          <pc:docMk/>
          <pc:sldMk cId="3900601390" sldId="586"/>
        </pc:sldMkLst>
        <pc:picChg chg="add del mod modCrop">
          <ac:chgData name="Peter Laudati" userId="fc1173ac-280e-4cfe-aafb-65006f84bb93" providerId="ADAL" clId="{87D57FBF-B3FD-44C2-ADCC-E07BC65C4C22}" dt="2018-10-03T15:01:22.477" v="1056" actId="478"/>
          <ac:picMkLst>
            <pc:docMk/>
            <pc:sldMk cId="3900601390" sldId="586"/>
            <ac:picMk id="3" creationId="{90E0D19F-7022-45DB-B49E-78FE3A8192B5}"/>
          </ac:picMkLst>
        </pc:picChg>
      </pc:sldChg>
      <pc:sldChg chg="modSp">
        <pc:chgData name="Peter Laudati" userId="fc1173ac-280e-4cfe-aafb-65006f84bb93" providerId="ADAL" clId="{87D57FBF-B3FD-44C2-ADCC-E07BC65C4C22}" dt="2018-10-03T04:23:37.375" v="227" actId="20577"/>
        <pc:sldMkLst>
          <pc:docMk/>
          <pc:sldMk cId="1074188129" sldId="632"/>
        </pc:sldMkLst>
        <pc:spChg chg="mod">
          <ac:chgData name="Peter Laudati" userId="fc1173ac-280e-4cfe-aafb-65006f84bb93" providerId="ADAL" clId="{87D57FBF-B3FD-44C2-ADCC-E07BC65C4C22}" dt="2018-10-03T04:23:37.375" v="227" actId="20577"/>
          <ac:spMkLst>
            <pc:docMk/>
            <pc:sldMk cId="1074188129" sldId="632"/>
            <ac:spMk id="3" creationId="{00000000-0000-0000-0000-000000000000}"/>
          </ac:spMkLst>
        </pc:spChg>
      </pc:sldChg>
      <pc:sldChg chg="ord">
        <pc:chgData name="Peter Laudati" userId="fc1173ac-280e-4cfe-aafb-65006f84bb93" providerId="ADAL" clId="{87D57FBF-B3FD-44C2-ADCC-E07BC65C4C22}" dt="2018-10-03T04:13:55.240" v="79" actId="20577"/>
        <pc:sldMkLst>
          <pc:docMk/>
          <pc:sldMk cId="946479240" sldId="641"/>
        </pc:sldMkLst>
      </pc:sldChg>
      <pc:sldChg chg="ord">
        <pc:chgData name="Peter Laudati" userId="fc1173ac-280e-4cfe-aafb-65006f84bb93" providerId="ADAL" clId="{87D57FBF-B3FD-44C2-ADCC-E07BC65C4C22}" dt="2018-10-03T04:13:55.240" v="79" actId="20577"/>
        <pc:sldMkLst>
          <pc:docMk/>
          <pc:sldMk cId="4138381584" sldId="643"/>
        </pc:sldMkLst>
      </pc:sldChg>
      <pc:sldChg chg="ord">
        <pc:chgData name="Peter Laudati" userId="fc1173ac-280e-4cfe-aafb-65006f84bb93" providerId="ADAL" clId="{87D57FBF-B3FD-44C2-ADCC-E07BC65C4C22}" dt="2018-10-03T04:13:55.240" v="79" actId="20577"/>
        <pc:sldMkLst>
          <pc:docMk/>
          <pc:sldMk cId="410084912" sldId="644"/>
        </pc:sldMkLst>
      </pc:sldChg>
      <pc:sldChg chg="ord">
        <pc:chgData name="Peter Laudati" userId="fc1173ac-280e-4cfe-aafb-65006f84bb93" providerId="ADAL" clId="{87D57FBF-B3FD-44C2-ADCC-E07BC65C4C22}" dt="2018-10-03T04:13:55.240" v="79" actId="20577"/>
        <pc:sldMkLst>
          <pc:docMk/>
          <pc:sldMk cId="3910956186" sldId="645"/>
        </pc:sldMkLst>
      </pc:sldChg>
      <pc:sldChg chg="ord">
        <pc:chgData name="Peter Laudati" userId="fc1173ac-280e-4cfe-aafb-65006f84bb93" providerId="ADAL" clId="{87D57FBF-B3FD-44C2-ADCC-E07BC65C4C22}" dt="2018-10-03T04:13:55.240" v="79" actId="20577"/>
        <pc:sldMkLst>
          <pc:docMk/>
          <pc:sldMk cId="3224991559" sldId="646"/>
        </pc:sldMkLst>
      </pc:sldChg>
      <pc:sldChg chg="ord">
        <pc:chgData name="Peter Laudati" userId="fc1173ac-280e-4cfe-aafb-65006f84bb93" providerId="ADAL" clId="{87D57FBF-B3FD-44C2-ADCC-E07BC65C4C22}" dt="2018-10-03T04:13:55.240" v="79" actId="20577"/>
        <pc:sldMkLst>
          <pc:docMk/>
          <pc:sldMk cId="1027012199" sldId="647"/>
        </pc:sldMkLst>
      </pc:sldChg>
      <pc:sldChg chg="ord">
        <pc:chgData name="Peter Laudati" userId="fc1173ac-280e-4cfe-aafb-65006f84bb93" providerId="ADAL" clId="{87D57FBF-B3FD-44C2-ADCC-E07BC65C4C22}" dt="2018-10-03T04:13:55.240" v="79" actId="20577"/>
        <pc:sldMkLst>
          <pc:docMk/>
          <pc:sldMk cId="3321953064" sldId="648"/>
        </pc:sldMkLst>
      </pc:sldChg>
      <pc:sldChg chg="modSp">
        <pc:chgData name="Peter Laudati" userId="fc1173ac-280e-4cfe-aafb-65006f84bb93" providerId="ADAL" clId="{87D57FBF-B3FD-44C2-ADCC-E07BC65C4C22}" dt="2018-10-03T14:28:17.795" v="811" actId="20577"/>
        <pc:sldMkLst>
          <pc:docMk/>
          <pc:sldMk cId="3347846943" sldId="650"/>
        </pc:sldMkLst>
        <pc:spChg chg="mod">
          <ac:chgData name="Peter Laudati" userId="fc1173ac-280e-4cfe-aafb-65006f84bb93" providerId="ADAL" clId="{87D57FBF-B3FD-44C2-ADCC-E07BC65C4C22}" dt="2018-10-03T14:28:17.795" v="811" actId="20577"/>
          <ac:spMkLst>
            <pc:docMk/>
            <pc:sldMk cId="3347846943" sldId="650"/>
            <ac:spMk id="2" creationId="{F5F9A0B9-16EA-674C-9F51-93BF10956EE7}"/>
          </ac:spMkLst>
        </pc:spChg>
      </pc:sldChg>
      <pc:sldChg chg="delSp modSp">
        <pc:chgData name="Peter Laudati" userId="fc1173ac-280e-4cfe-aafb-65006f84bb93" providerId="ADAL" clId="{87D57FBF-B3FD-44C2-ADCC-E07BC65C4C22}" dt="2018-10-03T14:25:12.091" v="433" actId="478"/>
        <pc:sldMkLst>
          <pc:docMk/>
          <pc:sldMk cId="232634655" sldId="651"/>
        </pc:sldMkLst>
        <pc:spChg chg="del mod">
          <ac:chgData name="Peter Laudati" userId="fc1173ac-280e-4cfe-aafb-65006f84bb93" providerId="ADAL" clId="{87D57FBF-B3FD-44C2-ADCC-E07BC65C4C22}" dt="2018-10-03T14:25:12.091" v="433" actId="478"/>
          <ac:spMkLst>
            <pc:docMk/>
            <pc:sldMk cId="232634655" sldId="651"/>
            <ac:spMk id="2" creationId="{F5F9A0B9-16EA-674C-9F51-93BF10956EE7}"/>
          </ac:spMkLst>
        </pc:spChg>
        <pc:picChg chg="mod">
          <ac:chgData name="Peter Laudati" userId="fc1173ac-280e-4cfe-aafb-65006f84bb93" providerId="ADAL" clId="{87D57FBF-B3FD-44C2-ADCC-E07BC65C4C22}" dt="2018-10-03T14:25:06.483" v="431" actId="1076"/>
          <ac:picMkLst>
            <pc:docMk/>
            <pc:sldMk cId="232634655" sldId="651"/>
            <ac:picMk id="4" creationId="{EED25D83-9D47-44ED-9D8C-C8BEE08E32F3}"/>
          </ac:picMkLst>
        </pc:picChg>
        <pc:picChg chg="mod">
          <ac:chgData name="Peter Laudati" userId="fc1173ac-280e-4cfe-aafb-65006f84bb93" providerId="ADAL" clId="{87D57FBF-B3FD-44C2-ADCC-E07BC65C4C22}" dt="2018-10-03T14:25:10.365" v="432" actId="1076"/>
          <ac:picMkLst>
            <pc:docMk/>
            <pc:sldMk cId="232634655" sldId="651"/>
            <ac:picMk id="7" creationId="{57E07ACF-0CB0-45FE-BF7A-F1EFDD3279B7}"/>
          </ac:picMkLst>
        </pc:picChg>
      </pc:sldChg>
      <pc:sldChg chg="modSp ord modAnim">
        <pc:chgData name="Peter Laudati" userId="fc1173ac-280e-4cfe-aafb-65006f84bb93" providerId="ADAL" clId="{87D57FBF-B3FD-44C2-ADCC-E07BC65C4C22}" dt="2018-10-03T20:55:37.692" v="1781" actId="20577"/>
        <pc:sldMkLst>
          <pc:docMk/>
          <pc:sldMk cId="3210118561" sldId="654"/>
        </pc:sldMkLst>
        <pc:spChg chg="mod">
          <ac:chgData name="Peter Laudati" userId="fc1173ac-280e-4cfe-aafb-65006f84bb93" providerId="ADAL" clId="{87D57FBF-B3FD-44C2-ADCC-E07BC65C4C22}" dt="2018-10-03T20:55:37.692" v="1781" actId="20577"/>
          <ac:spMkLst>
            <pc:docMk/>
            <pc:sldMk cId="3210118561" sldId="654"/>
            <ac:spMk id="2" creationId="{F5F9A0B9-16EA-674C-9F51-93BF10956EE7}"/>
          </ac:spMkLst>
        </pc:spChg>
      </pc:sldChg>
      <pc:sldChg chg="modSp modTransition">
        <pc:chgData name="Peter Laudati" userId="fc1173ac-280e-4cfe-aafb-65006f84bb93" providerId="ADAL" clId="{87D57FBF-B3FD-44C2-ADCC-E07BC65C4C22}" dt="2018-10-03T04:12:58.252" v="22" actId="20577"/>
        <pc:sldMkLst>
          <pc:docMk/>
          <pc:sldMk cId="1289539778" sldId="664"/>
        </pc:sldMkLst>
        <pc:spChg chg="mod">
          <ac:chgData name="Peter Laudati" userId="fc1173ac-280e-4cfe-aafb-65006f84bb93" providerId="ADAL" clId="{87D57FBF-B3FD-44C2-ADCC-E07BC65C4C22}" dt="2018-10-03T04:12:58.252" v="22" actId="20577"/>
          <ac:spMkLst>
            <pc:docMk/>
            <pc:sldMk cId="1289539778" sldId="664"/>
            <ac:spMk id="2" creationId="{E03EFE58-7D08-7E4D-AB1D-448C8CE89F7C}"/>
          </ac:spMkLst>
        </pc:spChg>
      </pc:sldChg>
      <pc:sldChg chg="modSp">
        <pc:chgData name="Peter Laudati" userId="fc1173ac-280e-4cfe-aafb-65006f84bb93" providerId="ADAL" clId="{87D57FBF-B3FD-44C2-ADCC-E07BC65C4C22}" dt="2018-10-03T04:14:36.817" v="146" actId="20577"/>
        <pc:sldMkLst>
          <pc:docMk/>
          <pc:sldMk cId="1578438017" sldId="665"/>
        </pc:sldMkLst>
        <pc:spChg chg="mod">
          <ac:chgData name="Peter Laudati" userId="fc1173ac-280e-4cfe-aafb-65006f84bb93" providerId="ADAL" clId="{87D57FBF-B3FD-44C2-ADCC-E07BC65C4C22}" dt="2018-10-03T04:14:36.817" v="146" actId="20577"/>
          <ac:spMkLst>
            <pc:docMk/>
            <pc:sldMk cId="1578438017" sldId="665"/>
            <ac:spMk id="2" creationId="{F5F9A0B9-16EA-674C-9F51-93BF10956EE7}"/>
          </ac:spMkLst>
        </pc:spChg>
        <pc:spChg chg="mod">
          <ac:chgData name="Peter Laudati" userId="fc1173ac-280e-4cfe-aafb-65006f84bb93" providerId="ADAL" clId="{87D57FBF-B3FD-44C2-ADCC-E07BC65C4C22}" dt="2018-10-03T04:14:25.922" v="101" actId="20577"/>
          <ac:spMkLst>
            <pc:docMk/>
            <pc:sldMk cId="1578438017" sldId="665"/>
            <ac:spMk id="5" creationId="{0DADFA8C-24AF-3540-80D8-FFEAB44EB08A}"/>
          </ac:spMkLst>
        </pc:spChg>
      </pc:sldChg>
      <pc:sldChg chg="modSp">
        <pc:chgData name="Peter Laudati" userId="fc1173ac-280e-4cfe-aafb-65006f84bb93" providerId="ADAL" clId="{87D57FBF-B3FD-44C2-ADCC-E07BC65C4C22}" dt="2018-10-03T04:15:08.591" v="189" actId="20577"/>
        <pc:sldMkLst>
          <pc:docMk/>
          <pc:sldMk cId="2092831754" sldId="666"/>
        </pc:sldMkLst>
        <pc:spChg chg="mod">
          <ac:chgData name="Peter Laudati" userId="fc1173ac-280e-4cfe-aafb-65006f84bb93" providerId="ADAL" clId="{87D57FBF-B3FD-44C2-ADCC-E07BC65C4C22}" dt="2018-10-03T04:15:08.591" v="189" actId="20577"/>
          <ac:spMkLst>
            <pc:docMk/>
            <pc:sldMk cId="2092831754" sldId="666"/>
            <ac:spMk id="2" creationId="{F5F9A0B9-16EA-674C-9F51-93BF10956EE7}"/>
          </ac:spMkLst>
        </pc:spChg>
        <pc:spChg chg="mod">
          <ac:chgData name="Peter Laudati" userId="fc1173ac-280e-4cfe-aafb-65006f84bb93" providerId="ADAL" clId="{87D57FBF-B3FD-44C2-ADCC-E07BC65C4C22}" dt="2018-10-03T04:14:58.383" v="152" actId="20577"/>
          <ac:spMkLst>
            <pc:docMk/>
            <pc:sldMk cId="2092831754" sldId="666"/>
            <ac:spMk id="5" creationId="{0DADFA8C-24AF-3540-80D8-FFEAB44EB08A}"/>
          </ac:spMkLst>
        </pc:spChg>
      </pc:sldChg>
      <pc:sldChg chg="modSp">
        <pc:chgData name="Peter Laudati" userId="fc1173ac-280e-4cfe-aafb-65006f84bb93" providerId="ADAL" clId="{87D57FBF-B3FD-44C2-ADCC-E07BC65C4C22}" dt="2018-10-03T04:16:52.501" v="226" actId="20577"/>
        <pc:sldMkLst>
          <pc:docMk/>
          <pc:sldMk cId="3541181324" sldId="667"/>
        </pc:sldMkLst>
        <pc:spChg chg="mod">
          <ac:chgData name="Peter Laudati" userId="fc1173ac-280e-4cfe-aafb-65006f84bb93" providerId="ADAL" clId="{87D57FBF-B3FD-44C2-ADCC-E07BC65C4C22}" dt="2018-10-03T04:16:41.123" v="216" actId="20577"/>
          <ac:spMkLst>
            <pc:docMk/>
            <pc:sldMk cId="3541181324" sldId="667"/>
            <ac:spMk id="2" creationId="{F5F9A0B9-16EA-674C-9F51-93BF10956EE7}"/>
          </ac:spMkLst>
        </pc:spChg>
        <pc:spChg chg="mod">
          <ac:chgData name="Peter Laudati" userId="fc1173ac-280e-4cfe-aafb-65006f84bb93" providerId="ADAL" clId="{87D57FBF-B3FD-44C2-ADCC-E07BC65C4C22}" dt="2018-10-03T04:16:52.501" v="226" actId="20577"/>
          <ac:spMkLst>
            <pc:docMk/>
            <pc:sldMk cId="3541181324" sldId="667"/>
            <ac:spMk id="5" creationId="{0DADFA8C-24AF-3540-80D8-FFEAB44EB08A}"/>
          </ac:spMkLst>
        </pc:spChg>
      </pc:sldChg>
      <pc:sldChg chg="addSp delSp modSp modAnim">
        <pc:chgData name="Peter Laudati" userId="fc1173ac-280e-4cfe-aafb-65006f84bb93" providerId="ADAL" clId="{87D57FBF-B3FD-44C2-ADCC-E07BC65C4C22}" dt="2018-10-03T14:54:21.637" v="1040"/>
        <pc:sldMkLst>
          <pc:docMk/>
          <pc:sldMk cId="125319626" sldId="674"/>
        </pc:sldMkLst>
        <pc:spChg chg="del">
          <ac:chgData name="Peter Laudati" userId="fc1173ac-280e-4cfe-aafb-65006f84bb93" providerId="ADAL" clId="{87D57FBF-B3FD-44C2-ADCC-E07BC65C4C22}" dt="2018-10-03T14:30:13.359" v="831" actId="478"/>
          <ac:spMkLst>
            <pc:docMk/>
            <pc:sldMk cId="125319626" sldId="674"/>
            <ac:spMk id="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3" creationId="{44EE68FF-F0D9-45BE-B935-CEEC34AF0E9C}"/>
          </ac:spMkLst>
        </pc:spChg>
        <pc:spChg chg="del">
          <ac:chgData name="Peter Laudati" userId="fc1173ac-280e-4cfe-aafb-65006f84bb93" providerId="ADAL" clId="{87D57FBF-B3FD-44C2-ADCC-E07BC65C4C22}" dt="2018-10-03T14:30:34.847" v="834" actId="478"/>
          <ac:spMkLst>
            <pc:docMk/>
            <pc:sldMk cId="125319626" sldId="674"/>
            <ac:spMk id="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7"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1"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3"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4"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5"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6" creationId="{00000000-0000-0000-0000-000000000000}"/>
          </ac:spMkLst>
        </pc:spChg>
        <pc:spChg chg="del">
          <ac:chgData name="Peter Laudati" userId="fc1173ac-280e-4cfe-aafb-65006f84bb93" providerId="ADAL" clId="{87D57FBF-B3FD-44C2-ADCC-E07BC65C4C22}" dt="2018-10-03T14:30:13.359" v="831" actId="478"/>
          <ac:spMkLst>
            <pc:docMk/>
            <pc:sldMk cId="125319626" sldId="674"/>
            <ac:spMk id="17"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19"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0"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2" creationId="{00000000-0000-0000-0000-000000000000}"/>
          </ac:spMkLst>
        </pc:spChg>
        <pc:spChg chg="add mod">
          <ac:chgData name="Peter Laudati" userId="fc1173ac-280e-4cfe-aafb-65006f84bb93" providerId="ADAL" clId="{87D57FBF-B3FD-44C2-ADCC-E07BC65C4C22}" dt="2018-10-03T14:37:17.877" v="914" actId="164"/>
          <ac:spMkLst>
            <pc:docMk/>
            <pc:sldMk cId="125319626" sldId="674"/>
            <ac:spMk id="23" creationId="{FDF1C52B-8F40-4A83-9E49-C3AAEED45146}"/>
          </ac:spMkLst>
        </pc:spChg>
        <pc:spChg chg="del">
          <ac:chgData name="Peter Laudati" userId="fc1173ac-280e-4cfe-aafb-65006f84bb93" providerId="ADAL" clId="{87D57FBF-B3FD-44C2-ADCC-E07BC65C4C22}" dt="2018-10-03T14:30:34.847" v="834" actId="478"/>
          <ac:spMkLst>
            <pc:docMk/>
            <pc:sldMk cId="125319626" sldId="674"/>
            <ac:spMk id="24"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8"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29" creationId="{00000000-0000-0000-0000-000000000000}"/>
          </ac:spMkLst>
        </pc:spChg>
        <pc:spChg chg="mod">
          <ac:chgData name="Peter Laudati" userId="fc1173ac-280e-4cfe-aafb-65006f84bb93" providerId="ADAL" clId="{87D57FBF-B3FD-44C2-ADCC-E07BC65C4C22}" dt="2018-10-03T14:29:56.379" v="830" actId="20577"/>
          <ac:spMkLst>
            <pc:docMk/>
            <pc:sldMk cId="125319626" sldId="674"/>
            <ac:spMk id="31"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2" creationId="{00000000-0000-0000-0000-000000000000}"/>
          </ac:spMkLst>
        </pc:spChg>
        <pc:spChg chg="del">
          <ac:chgData name="Peter Laudati" userId="fc1173ac-280e-4cfe-aafb-65006f84bb93" providerId="ADAL" clId="{87D57FBF-B3FD-44C2-ADCC-E07BC65C4C22}" dt="2018-10-03T14:30:34.847" v="834" actId="478"/>
          <ac:spMkLst>
            <pc:docMk/>
            <pc:sldMk cId="125319626" sldId="674"/>
            <ac:spMk id="3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34" creationId="{975A6C6C-115C-4658-9703-E4E2A031F805}"/>
          </ac:spMkLst>
        </pc:spChg>
        <pc:spChg chg="add mod">
          <ac:chgData name="Peter Laudati" userId="fc1173ac-280e-4cfe-aafb-65006f84bb93" providerId="ADAL" clId="{87D57FBF-B3FD-44C2-ADCC-E07BC65C4C22}" dt="2018-10-03T14:30:24.429" v="833" actId="1076"/>
          <ac:spMkLst>
            <pc:docMk/>
            <pc:sldMk cId="125319626" sldId="674"/>
            <ac:spMk id="35" creationId="{FAD42730-6F6B-4D23-97B0-B8F118424AFE}"/>
          </ac:spMkLst>
        </pc:spChg>
        <pc:spChg chg="add mod">
          <ac:chgData name="Peter Laudati" userId="fc1173ac-280e-4cfe-aafb-65006f84bb93" providerId="ADAL" clId="{87D57FBF-B3FD-44C2-ADCC-E07BC65C4C22}" dt="2018-10-03T14:30:24.429" v="833" actId="1076"/>
          <ac:spMkLst>
            <pc:docMk/>
            <pc:sldMk cId="125319626" sldId="674"/>
            <ac:spMk id="36" creationId="{B2BE4C84-E49E-4AD7-97A9-E86498B71DE6}"/>
          </ac:spMkLst>
        </pc:spChg>
        <pc:spChg chg="add mod">
          <ac:chgData name="Peter Laudati" userId="fc1173ac-280e-4cfe-aafb-65006f84bb93" providerId="ADAL" clId="{87D57FBF-B3FD-44C2-ADCC-E07BC65C4C22}" dt="2018-10-03T14:30:24.429" v="833" actId="1076"/>
          <ac:spMkLst>
            <pc:docMk/>
            <pc:sldMk cId="125319626" sldId="674"/>
            <ac:spMk id="37" creationId="{573D4D14-9F10-4A06-864B-1BC9001E8AEE}"/>
          </ac:spMkLst>
        </pc:spChg>
        <pc:spChg chg="add mod">
          <ac:chgData name="Peter Laudati" userId="fc1173ac-280e-4cfe-aafb-65006f84bb93" providerId="ADAL" clId="{87D57FBF-B3FD-44C2-ADCC-E07BC65C4C22}" dt="2018-10-03T14:30:24.429" v="833" actId="1076"/>
          <ac:spMkLst>
            <pc:docMk/>
            <pc:sldMk cId="125319626" sldId="674"/>
            <ac:spMk id="38" creationId="{148DDAD1-E22B-42EB-B229-AB1F505E687E}"/>
          </ac:spMkLst>
        </pc:spChg>
        <pc:spChg chg="del">
          <ac:chgData name="Peter Laudati" userId="fc1173ac-280e-4cfe-aafb-65006f84bb93" providerId="ADAL" clId="{87D57FBF-B3FD-44C2-ADCC-E07BC65C4C22}" dt="2018-10-03T14:30:13.359" v="831" actId="478"/>
          <ac:spMkLst>
            <pc:docMk/>
            <pc:sldMk cId="125319626" sldId="674"/>
            <ac:spMk id="39"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0" creationId="{F6567032-4628-4427-8F74-CEB0A061A57C}"/>
          </ac:spMkLst>
        </pc:spChg>
        <pc:spChg chg="del">
          <ac:chgData name="Peter Laudati" userId="fc1173ac-280e-4cfe-aafb-65006f84bb93" providerId="ADAL" clId="{87D57FBF-B3FD-44C2-ADCC-E07BC65C4C22}" dt="2018-10-03T14:30:13.359" v="831" actId="478"/>
          <ac:spMkLst>
            <pc:docMk/>
            <pc:sldMk cId="125319626" sldId="674"/>
            <ac:spMk id="41"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2" creationId="{72E78A24-0F8B-42BE-8AE8-FF3CBC1FA2B0}"/>
          </ac:spMkLst>
        </pc:spChg>
        <pc:spChg chg="del">
          <ac:chgData name="Peter Laudati" userId="fc1173ac-280e-4cfe-aafb-65006f84bb93" providerId="ADAL" clId="{87D57FBF-B3FD-44C2-ADCC-E07BC65C4C22}" dt="2018-10-03T14:30:13.359" v="831" actId="478"/>
          <ac:spMkLst>
            <pc:docMk/>
            <pc:sldMk cId="125319626" sldId="674"/>
            <ac:spMk id="43" creationId="{00000000-0000-0000-0000-000000000000}"/>
          </ac:spMkLst>
        </pc:spChg>
        <pc:spChg chg="add mod">
          <ac:chgData name="Peter Laudati" userId="fc1173ac-280e-4cfe-aafb-65006f84bb93" providerId="ADAL" clId="{87D57FBF-B3FD-44C2-ADCC-E07BC65C4C22}" dt="2018-10-03T14:30:24.429" v="833" actId="1076"/>
          <ac:spMkLst>
            <pc:docMk/>
            <pc:sldMk cId="125319626" sldId="674"/>
            <ac:spMk id="44" creationId="{49C42B35-1602-4600-B566-96D798A68FD2}"/>
          </ac:spMkLst>
        </pc:spChg>
        <pc:spChg chg="add mod">
          <ac:chgData name="Peter Laudati" userId="fc1173ac-280e-4cfe-aafb-65006f84bb93" providerId="ADAL" clId="{87D57FBF-B3FD-44C2-ADCC-E07BC65C4C22}" dt="2018-10-03T14:30:24.429" v="833" actId="1076"/>
          <ac:spMkLst>
            <pc:docMk/>
            <pc:sldMk cId="125319626" sldId="674"/>
            <ac:spMk id="45" creationId="{E74DB5FE-832E-4F8C-BFAE-9B910759A986}"/>
          </ac:spMkLst>
        </pc:spChg>
        <pc:spChg chg="add mod">
          <ac:chgData name="Peter Laudati" userId="fc1173ac-280e-4cfe-aafb-65006f84bb93" providerId="ADAL" clId="{87D57FBF-B3FD-44C2-ADCC-E07BC65C4C22}" dt="2018-10-03T14:30:24.429" v="833" actId="1076"/>
          <ac:spMkLst>
            <pc:docMk/>
            <pc:sldMk cId="125319626" sldId="674"/>
            <ac:spMk id="46" creationId="{3C3E59B6-221A-4415-AA20-3346B6369C9D}"/>
          </ac:spMkLst>
        </pc:spChg>
        <pc:spChg chg="add mod">
          <ac:chgData name="Peter Laudati" userId="fc1173ac-280e-4cfe-aafb-65006f84bb93" providerId="ADAL" clId="{87D57FBF-B3FD-44C2-ADCC-E07BC65C4C22}" dt="2018-10-03T14:30:24.429" v="833" actId="1076"/>
          <ac:spMkLst>
            <pc:docMk/>
            <pc:sldMk cId="125319626" sldId="674"/>
            <ac:spMk id="47" creationId="{97986229-2F08-4860-A7CA-17BACCEB67B7}"/>
          </ac:spMkLst>
        </pc:spChg>
        <pc:spChg chg="add mod">
          <ac:chgData name="Peter Laudati" userId="fc1173ac-280e-4cfe-aafb-65006f84bb93" providerId="ADAL" clId="{87D57FBF-B3FD-44C2-ADCC-E07BC65C4C22}" dt="2018-10-03T14:30:24.429" v="833" actId="1076"/>
          <ac:spMkLst>
            <pc:docMk/>
            <pc:sldMk cId="125319626" sldId="674"/>
            <ac:spMk id="48" creationId="{E4D88737-8E8B-4D9C-84F4-D24524A66D61}"/>
          </ac:spMkLst>
        </pc:spChg>
        <pc:spChg chg="add mod">
          <ac:chgData name="Peter Laudati" userId="fc1173ac-280e-4cfe-aafb-65006f84bb93" providerId="ADAL" clId="{87D57FBF-B3FD-44C2-ADCC-E07BC65C4C22}" dt="2018-10-03T14:30:24.429" v="833" actId="1076"/>
          <ac:spMkLst>
            <pc:docMk/>
            <pc:sldMk cId="125319626" sldId="674"/>
            <ac:spMk id="49" creationId="{DFF008BF-3A11-4A0B-BA2D-F682F0C27BCB}"/>
          </ac:spMkLst>
        </pc:spChg>
        <pc:spChg chg="add mod">
          <ac:chgData name="Peter Laudati" userId="fc1173ac-280e-4cfe-aafb-65006f84bb93" providerId="ADAL" clId="{87D57FBF-B3FD-44C2-ADCC-E07BC65C4C22}" dt="2018-10-03T14:30:24.429" v="833" actId="1076"/>
          <ac:spMkLst>
            <pc:docMk/>
            <pc:sldMk cId="125319626" sldId="674"/>
            <ac:spMk id="50" creationId="{4C533ED1-D18F-4B2B-A2B5-244009BA0E91}"/>
          </ac:spMkLst>
        </pc:spChg>
        <pc:spChg chg="add mod">
          <ac:chgData name="Peter Laudati" userId="fc1173ac-280e-4cfe-aafb-65006f84bb93" providerId="ADAL" clId="{87D57FBF-B3FD-44C2-ADCC-E07BC65C4C22}" dt="2018-10-03T14:30:24.429" v="833" actId="1076"/>
          <ac:spMkLst>
            <pc:docMk/>
            <pc:sldMk cId="125319626" sldId="674"/>
            <ac:spMk id="51" creationId="{D36D3A53-A97D-4C8F-846B-73F68944F8C2}"/>
          </ac:spMkLst>
        </pc:spChg>
        <pc:spChg chg="add mod">
          <ac:chgData name="Peter Laudati" userId="fc1173ac-280e-4cfe-aafb-65006f84bb93" providerId="ADAL" clId="{87D57FBF-B3FD-44C2-ADCC-E07BC65C4C22}" dt="2018-10-03T14:37:17.877" v="914" actId="164"/>
          <ac:spMkLst>
            <pc:docMk/>
            <pc:sldMk cId="125319626" sldId="674"/>
            <ac:spMk id="53" creationId="{91888D4B-D89C-43CD-86E8-897076AFEEF6}"/>
          </ac:spMkLst>
        </pc:spChg>
        <pc:spChg chg="add mod">
          <ac:chgData name="Peter Laudati" userId="fc1173ac-280e-4cfe-aafb-65006f84bb93" providerId="ADAL" clId="{87D57FBF-B3FD-44C2-ADCC-E07BC65C4C22}" dt="2018-10-03T14:37:17.877" v="914" actId="164"/>
          <ac:spMkLst>
            <pc:docMk/>
            <pc:sldMk cId="125319626" sldId="674"/>
            <ac:spMk id="54" creationId="{0508EAEE-ACD1-4EB3-B2AA-0F603661D9CC}"/>
          </ac:spMkLst>
        </pc:spChg>
        <pc:spChg chg="add mod">
          <ac:chgData name="Peter Laudati" userId="fc1173ac-280e-4cfe-aafb-65006f84bb93" providerId="ADAL" clId="{87D57FBF-B3FD-44C2-ADCC-E07BC65C4C22}" dt="2018-10-03T14:37:17.877" v="914" actId="164"/>
          <ac:spMkLst>
            <pc:docMk/>
            <pc:sldMk cId="125319626" sldId="674"/>
            <ac:spMk id="55" creationId="{E2B894D3-B714-467E-87FB-F7274974414D}"/>
          </ac:spMkLst>
        </pc:spChg>
        <pc:spChg chg="add mod">
          <ac:chgData name="Peter Laudati" userId="fc1173ac-280e-4cfe-aafb-65006f84bb93" providerId="ADAL" clId="{87D57FBF-B3FD-44C2-ADCC-E07BC65C4C22}" dt="2018-10-03T14:37:17.877" v="914" actId="164"/>
          <ac:spMkLst>
            <pc:docMk/>
            <pc:sldMk cId="125319626" sldId="674"/>
            <ac:spMk id="56" creationId="{0F94FA96-E307-4FD4-BF6B-5387EF484132}"/>
          </ac:spMkLst>
        </pc:spChg>
        <pc:spChg chg="add mod">
          <ac:chgData name="Peter Laudati" userId="fc1173ac-280e-4cfe-aafb-65006f84bb93" providerId="ADAL" clId="{87D57FBF-B3FD-44C2-ADCC-E07BC65C4C22}" dt="2018-10-03T14:39:40.852" v="935" actId="1076"/>
          <ac:spMkLst>
            <pc:docMk/>
            <pc:sldMk cId="125319626" sldId="674"/>
            <ac:spMk id="57" creationId="{869387FD-BF27-4024-89AE-02A7257883CA}"/>
          </ac:spMkLst>
        </pc:spChg>
        <pc:spChg chg="add del mod">
          <ac:chgData name="Peter Laudati" userId="fc1173ac-280e-4cfe-aafb-65006f84bb93" providerId="ADAL" clId="{87D57FBF-B3FD-44C2-ADCC-E07BC65C4C22}" dt="2018-10-03T14:37:03.407" v="913" actId="478"/>
          <ac:spMkLst>
            <pc:docMk/>
            <pc:sldMk cId="125319626" sldId="674"/>
            <ac:spMk id="58" creationId="{7D5142B4-528B-4B99-B34E-4AD05A313F77}"/>
          </ac:spMkLst>
        </pc:spChg>
        <pc:grpChg chg="add mod">
          <ac:chgData name="Peter Laudati" userId="fc1173ac-280e-4cfe-aafb-65006f84bb93" providerId="ADAL" clId="{87D57FBF-B3FD-44C2-ADCC-E07BC65C4C22}" dt="2018-10-03T14:37:17.877" v="914" actId="164"/>
          <ac:grpSpMkLst>
            <pc:docMk/>
            <pc:sldMk cId="125319626" sldId="674"/>
            <ac:grpSpMk id="25" creationId="{F2E70FBE-C735-4433-9352-1424DCFEDF93}"/>
          </ac:grpSpMkLst>
        </pc:grpChg>
        <pc:picChg chg="del">
          <ac:chgData name="Peter Laudati" userId="fc1173ac-280e-4cfe-aafb-65006f84bb93" providerId="ADAL" clId="{87D57FBF-B3FD-44C2-ADCC-E07BC65C4C22}" dt="2018-10-03T14:30:34.847" v="834" actId="478"/>
          <ac:picMkLst>
            <pc:docMk/>
            <pc:sldMk cId="125319626" sldId="674"/>
            <ac:picMk id="12" creationId="{C459C2AB-3DAB-463A-AD61-EA93FB05B4E3}"/>
          </ac:picMkLst>
        </pc:picChg>
        <pc:picChg chg="add mod">
          <ac:chgData name="Peter Laudati" userId="fc1173ac-280e-4cfe-aafb-65006f84bb93" providerId="ADAL" clId="{87D57FBF-B3FD-44C2-ADCC-E07BC65C4C22}" dt="2018-10-03T14:30:24.429" v="833" actId="1076"/>
          <ac:picMkLst>
            <pc:docMk/>
            <pc:sldMk cId="125319626" sldId="674"/>
            <ac:picMk id="52" creationId="{D2ED4B6E-92A5-4AD9-B3C4-FAEF23BA2E37}"/>
          </ac:picMkLst>
        </pc:picChg>
        <pc:cxnChg chg="add mod">
          <ac:chgData name="Peter Laudati" userId="fc1173ac-280e-4cfe-aafb-65006f84bb93" providerId="ADAL" clId="{87D57FBF-B3FD-44C2-ADCC-E07BC65C4C22}" dt="2018-10-03T14:38:43.183" v="934" actId="692"/>
          <ac:cxnSpMkLst>
            <pc:docMk/>
            <pc:sldMk cId="125319626" sldId="674"/>
            <ac:cxnSpMk id="27" creationId="{47C8B9CF-7D3A-4A7D-943B-0EF59BD7D57A}"/>
          </ac:cxnSpMkLst>
        </pc:cxnChg>
      </pc:sldChg>
      <pc:sldChg chg="addSp delSp modSp modAnim">
        <pc:chgData name="Peter Laudati" userId="fc1173ac-280e-4cfe-aafb-65006f84bb93" providerId="ADAL" clId="{87D57FBF-B3FD-44C2-ADCC-E07BC65C4C22}" dt="2018-10-03T14:53:26.816" v="1039" actId="14100"/>
        <pc:sldMkLst>
          <pc:docMk/>
          <pc:sldMk cId="1026612433" sldId="675"/>
        </pc:sldMkLst>
        <pc:spChg chg="add del mod">
          <ac:chgData name="Peter Laudati" userId="fc1173ac-280e-4cfe-aafb-65006f84bb93" providerId="ADAL" clId="{87D57FBF-B3FD-44C2-ADCC-E07BC65C4C22}" dt="2018-10-03T14:44:17.771" v="944" actId="11529"/>
          <ac:spMkLst>
            <pc:docMk/>
            <pc:sldMk cId="1026612433" sldId="675"/>
            <ac:spMk id="5" creationId="{DF3D458B-5EF2-42C9-912D-2E35FD75E88A}"/>
          </ac:spMkLst>
        </pc:spChg>
        <pc:spChg chg="add mod ord">
          <ac:chgData name="Peter Laudati" userId="fc1173ac-280e-4cfe-aafb-65006f84bb93" providerId="ADAL" clId="{87D57FBF-B3FD-44C2-ADCC-E07BC65C4C22}" dt="2018-10-03T14:53:15.158" v="1037" actId="1076"/>
          <ac:spMkLst>
            <pc:docMk/>
            <pc:sldMk cId="1026612433" sldId="675"/>
            <ac:spMk id="6" creationId="{7E440CDE-B32E-498A-B06A-99B8EC1667E1}"/>
          </ac:spMkLst>
        </pc:spChg>
        <pc:spChg chg="add mod">
          <ac:chgData name="Peter Laudati" userId="fc1173ac-280e-4cfe-aafb-65006f84bb93" providerId="ADAL" clId="{87D57FBF-B3FD-44C2-ADCC-E07BC65C4C22}" dt="2018-10-03T14:51:53.505" v="1029" actId="1035"/>
          <ac:spMkLst>
            <pc:docMk/>
            <pc:sldMk cId="1026612433" sldId="675"/>
            <ac:spMk id="39" creationId="{35FA6AB3-201D-4859-A3E4-C278DC02CFCA}"/>
          </ac:spMkLst>
        </pc:spChg>
        <pc:picChg chg="add del mod modCrop">
          <ac:chgData name="Peter Laudati" userId="fc1173ac-280e-4cfe-aafb-65006f84bb93" providerId="ADAL" clId="{87D57FBF-B3FD-44C2-ADCC-E07BC65C4C22}" dt="2018-10-03T14:44:20.739" v="945" actId="478"/>
          <ac:picMkLst>
            <pc:docMk/>
            <pc:sldMk cId="1026612433" sldId="675"/>
            <ac:picMk id="4" creationId="{331AFD3A-06C2-47CF-9723-E90EB18C6625}"/>
          </ac:picMkLst>
        </pc:picChg>
        <pc:picChg chg="add mod modCrop">
          <ac:chgData name="Peter Laudati" userId="fc1173ac-280e-4cfe-aafb-65006f84bb93" providerId="ADAL" clId="{87D57FBF-B3FD-44C2-ADCC-E07BC65C4C22}" dt="2018-10-03T14:53:26.816" v="1039" actId="14100"/>
          <ac:picMkLst>
            <pc:docMk/>
            <pc:sldMk cId="1026612433" sldId="675"/>
            <ac:picMk id="8" creationId="{16BAF6CC-6858-4854-8A41-1A93DA84331B}"/>
          </ac:picMkLst>
        </pc:picChg>
        <pc:picChg chg="add mod">
          <ac:chgData name="Peter Laudati" userId="fc1173ac-280e-4cfe-aafb-65006f84bb93" providerId="ADAL" clId="{87D57FBF-B3FD-44C2-ADCC-E07BC65C4C22}" dt="2018-10-03T14:44:30.212" v="947" actId="1076"/>
          <ac:picMkLst>
            <pc:docMk/>
            <pc:sldMk cId="1026612433" sldId="675"/>
            <ac:picMk id="32" creationId="{9BACC7E6-A548-4E52-832A-4B94E581F0AB}"/>
          </ac:picMkLst>
        </pc:picChg>
      </pc:sldChg>
      <pc:sldChg chg="modSp modAnim">
        <pc:chgData name="Peter Laudati" userId="fc1173ac-280e-4cfe-aafb-65006f84bb93" providerId="ADAL" clId="{87D57FBF-B3FD-44C2-ADCC-E07BC65C4C22}" dt="2018-10-03T15:12:31.148" v="1746" actId="12"/>
        <pc:sldMkLst>
          <pc:docMk/>
          <pc:sldMk cId="3638620002" sldId="676"/>
        </pc:sldMkLst>
        <pc:spChg chg="mod">
          <ac:chgData name="Peter Laudati" userId="fc1173ac-280e-4cfe-aafb-65006f84bb93" providerId="ADAL" clId="{87D57FBF-B3FD-44C2-ADCC-E07BC65C4C22}" dt="2018-10-03T15:12:31.148" v="1746" actId="12"/>
          <ac:spMkLst>
            <pc:docMk/>
            <pc:sldMk cId="3638620002" sldId="676"/>
            <ac:spMk id="2" creationId="{F5F9A0B9-16EA-674C-9F51-93BF10956EE7}"/>
          </ac:spMkLst>
        </pc:spChg>
        <pc:spChg chg="mod">
          <ac:chgData name="Peter Laudati" userId="fc1173ac-280e-4cfe-aafb-65006f84bb93" providerId="ADAL" clId="{87D57FBF-B3FD-44C2-ADCC-E07BC65C4C22}" dt="2018-10-03T15:10:13.396" v="1736" actId="1076"/>
          <ac:spMkLst>
            <pc:docMk/>
            <pc:sldMk cId="3638620002" sldId="676"/>
            <ac:spMk id="5" creationId="{0DADFA8C-24AF-3540-80D8-FFEAB44EB08A}"/>
          </ac:spMkLst>
        </pc:spChg>
      </pc:sldChg>
      <pc:sldMasterChg chg="delSldLayout">
        <pc:chgData name="Peter Laudati" userId="fc1173ac-280e-4cfe-aafb-65006f84bb93" providerId="ADAL" clId="{87D57FBF-B3FD-44C2-ADCC-E07BC65C4C22}" dt="2018-10-03T04:16:02.618" v="205" actId="2696"/>
        <pc:sldMasterMkLst>
          <pc:docMk/>
          <pc:sldMasterMk cId="684885295" sldId="2147483730"/>
        </pc:sldMasterMkLst>
      </pc:sldMasterChg>
    </pc:docChg>
  </pc:docChgLst>
  <pc:docChgLst>
    <pc:chgData name="Sowmyan Soman Chullikkattil" userId="0f4ce0e5-4d88-440d-b86e-710da1d484e2" providerId="ADAL" clId="{CD712702-3FAC-4882-B25A-338A917FF8CF}"/>
    <pc:docChg chg="undo custSel mod addSld delSld modSld sldOrd delMainMaster">
      <pc:chgData name="Sowmyan Soman Chullikkattil" userId="0f4ce0e5-4d88-440d-b86e-710da1d484e2" providerId="ADAL" clId="{CD712702-3FAC-4882-B25A-338A917FF8CF}" dt="2018-10-04T20:59:32.374" v="4644"/>
      <pc:docMkLst>
        <pc:docMk/>
      </pc:docMkLst>
      <pc:sldChg chg="modTransition">
        <pc:chgData name="Sowmyan Soman Chullikkattil" userId="0f4ce0e5-4d88-440d-b86e-710da1d484e2" providerId="ADAL" clId="{CD712702-3FAC-4882-B25A-338A917FF8CF}" dt="2018-10-04T20:59:32.374" v="4644"/>
        <pc:sldMkLst>
          <pc:docMk/>
          <pc:sldMk cId="4226188357" sldId="639"/>
        </pc:sldMkLst>
      </pc:sldChg>
      <pc:sldChg chg="modSp">
        <pc:chgData name="Sowmyan Soman Chullikkattil" userId="0f4ce0e5-4d88-440d-b86e-710da1d484e2" providerId="ADAL" clId="{CD712702-3FAC-4882-B25A-338A917FF8CF}" dt="2018-09-27T16:26:58.108" v="2219" actId="20577"/>
        <pc:sldMkLst>
          <pc:docMk/>
          <pc:sldMk cId="946479240" sldId="641"/>
        </pc:sldMkLst>
        <pc:spChg chg="mod">
          <ac:chgData name="Sowmyan Soman Chullikkattil" userId="0f4ce0e5-4d88-440d-b86e-710da1d484e2" providerId="ADAL" clId="{CD712702-3FAC-4882-B25A-338A917FF8CF}" dt="2018-09-27T16:26:58.108" v="2219" actId="20577"/>
          <ac:spMkLst>
            <pc:docMk/>
            <pc:sldMk cId="946479240" sldId="641"/>
            <ac:spMk id="2" creationId="{9CBAE802-F495-42B5-BA5C-79F807F5C3B1}"/>
          </ac:spMkLst>
        </pc:spChg>
      </pc:sldChg>
      <pc:sldChg chg="addSp delSp modSp add addAnim delAnim modAnim modNotesTx">
        <pc:chgData name="Sowmyan Soman Chullikkattil" userId="0f4ce0e5-4d88-440d-b86e-710da1d484e2" providerId="ADAL" clId="{CD712702-3FAC-4882-B25A-338A917FF8CF}" dt="2018-09-27T20:09:23.453" v="3283" actId="207"/>
        <pc:sldMkLst>
          <pc:docMk/>
          <pc:sldMk cId="4138381584" sldId="643"/>
        </pc:sldMkLst>
        <pc:spChg chg="add del mod">
          <ac:chgData name="Sowmyan Soman Chullikkattil" userId="0f4ce0e5-4d88-440d-b86e-710da1d484e2" providerId="ADAL" clId="{CD712702-3FAC-4882-B25A-338A917FF8CF}" dt="2018-09-27T19:12:49.155" v="2970" actId="478"/>
          <ac:spMkLst>
            <pc:docMk/>
            <pc:sldMk cId="4138381584" sldId="643"/>
            <ac:spMk id="11" creationId="{F47C1FD8-AF3E-4F53-9E69-70B5977E0EA6}"/>
          </ac:spMkLst>
        </pc:spChg>
        <pc:spChg chg="add mod">
          <ac:chgData name="Sowmyan Soman Chullikkattil" userId="0f4ce0e5-4d88-440d-b86e-710da1d484e2" providerId="ADAL" clId="{CD712702-3FAC-4882-B25A-338A917FF8CF}" dt="2018-09-27T20:09:23.453" v="3283" actId="207"/>
          <ac:spMkLst>
            <pc:docMk/>
            <pc:sldMk cId="4138381584" sldId="643"/>
            <ac:spMk id="16" creationId="{7D50864C-EF78-436B-A86F-BF21D2FF1EE8}"/>
          </ac:spMkLst>
        </pc:spChg>
        <pc:spChg chg="add mod">
          <ac:chgData name="Sowmyan Soman Chullikkattil" userId="0f4ce0e5-4d88-440d-b86e-710da1d484e2" providerId="ADAL" clId="{CD712702-3FAC-4882-B25A-338A917FF8CF}" dt="2018-09-27T19:23:37.965" v="3043" actId="1076"/>
          <ac:spMkLst>
            <pc:docMk/>
            <pc:sldMk cId="4138381584" sldId="643"/>
            <ac:spMk id="28" creationId="{2D9DD11F-05A2-4B33-99C4-11D2F3EA5511}"/>
          </ac:spMkLst>
        </pc:spChg>
        <pc:grpChg chg="add mod">
          <ac:chgData name="Sowmyan Soman Chullikkattil" userId="0f4ce0e5-4d88-440d-b86e-710da1d484e2" providerId="ADAL" clId="{CD712702-3FAC-4882-B25A-338A917FF8CF}" dt="2018-09-27T19:18:25.778" v="3014" actId="164"/>
          <ac:grpSpMkLst>
            <pc:docMk/>
            <pc:sldMk cId="4138381584" sldId="643"/>
            <ac:grpSpMk id="17" creationId="{7DE893B9-104B-4ADF-9229-532C98BF4256}"/>
          </ac:grpSpMkLst>
        </pc:grpChg>
        <pc:picChg chg="del">
          <ac:chgData name="Sowmyan Soman Chullikkattil" userId="0f4ce0e5-4d88-440d-b86e-710da1d484e2" providerId="ADAL" clId="{CD712702-3FAC-4882-B25A-338A917FF8CF}" dt="2018-09-27T18:55:05.942" v="2888" actId="478"/>
          <ac:picMkLst>
            <pc:docMk/>
            <pc:sldMk cId="4138381584" sldId="643"/>
            <ac:picMk id="3" creationId="{A67A2AF6-2C95-4DF1-8105-97ADC79001BA}"/>
          </ac:picMkLst>
        </pc:picChg>
        <pc:picChg chg="del">
          <ac:chgData name="Sowmyan Soman Chullikkattil" userId="0f4ce0e5-4d88-440d-b86e-710da1d484e2" providerId="ADAL" clId="{CD712702-3FAC-4882-B25A-338A917FF8CF}" dt="2018-09-27T18:55:04.478" v="2887" actId="478"/>
          <ac:picMkLst>
            <pc:docMk/>
            <pc:sldMk cId="4138381584" sldId="643"/>
            <ac:picMk id="4" creationId="{C26D6DA2-96B4-4F32-B339-D2E1A22F380B}"/>
          </ac:picMkLst>
        </pc:picChg>
        <pc:picChg chg="add del">
          <ac:chgData name="Sowmyan Soman Chullikkattil" userId="0f4ce0e5-4d88-440d-b86e-710da1d484e2" providerId="ADAL" clId="{CD712702-3FAC-4882-B25A-338A917FF8CF}" dt="2018-09-27T19:12:49.155" v="2970" actId="478"/>
          <ac:picMkLst>
            <pc:docMk/>
            <pc:sldMk cId="4138381584" sldId="643"/>
            <ac:picMk id="5" creationId="{84A87B21-B325-4FF7-B10F-1B004F1BA2AA}"/>
          </ac:picMkLst>
        </pc:picChg>
        <pc:picChg chg="del">
          <ac:chgData name="Sowmyan Soman Chullikkattil" userId="0f4ce0e5-4d88-440d-b86e-710da1d484e2" providerId="ADAL" clId="{CD712702-3FAC-4882-B25A-338A917FF8CF}" dt="2018-09-27T18:55:03.058" v="2886" actId="478"/>
          <ac:picMkLst>
            <pc:docMk/>
            <pc:sldMk cId="4138381584" sldId="643"/>
            <ac:picMk id="6" creationId="{4F6D5125-64BE-4FC0-9689-419380E44AC0}"/>
          </ac:picMkLst>
        </pc:picChg>
        <pc:picChg chg="add del mod">
          <ac:chgData name="Sowmyan Soman Chullikkattil" userId="0f4ce0e5-4d88-440d-b86e-710da1d484e2" providerId="ADAL" clId="{CD712702-3FAC-4882-B25A-338A917FF8CF}" dt="2018-09-27T19:17:29.776" v="2989" actId="1076"/>
          <ac:picMkLst>
            <pc:docMk/>
            <pc:sldMk cId="4138381584" sldId="643"/>
            <ac:picMk id="7" creationId="{7E57B035-D0B2-4C5D-A5A4-3CF17B1CB7A5}"/>
          </ac:picMkLst>
        </pc:picChg>
        <pc:picChg chg="add del mod ord">
          <ac:chgData name="Sowmyan Soman Chullikkattil" userId="0f4ce0e5-4d88-440d-b86e-710da1d484e2" providerId="ADAL" clId="{CD712702-3FAC-4882-B25A-338A917FF8CF}" dt="2018-09-27T19:21:53.916" v="3033" actId="1076"/>
          <ac:picMkLst>
            <pc:docMk/>
            <pc:sldMk cId="4138381584" sldId="643"/>
            <ac:picMk id="8" creationId="{A6C6BD7F-17D7-4170-B1CD-D6FCCF6E3DF8}"/>
          </ac:picMkLst>
        </pc:picChg>
        <pc:picChg chg="add del mod ord">
          <ac:chgData name="Sowmyan Soman Chullikkattil" userId="0f4ce0e5-4d88-440d-b86e-710da1d484e2" providerId="ADAL" clId="{CD712702-3FAC-4882-B25A-338A917FF8CF}" dt="2018-09-27T19:17:29.776" v="2989" actId="1076"/>
          <ac:picMkLst>
            <pc:docMk/>
            <pc:sldMk cId="4138381584" sldId="643"/>
            <ac:picMk id="9" creationId="{49E2DC86-18B2-4257-A695-A402C0894C8B}"/>
          </ac:picMkLst>
        </pc:picChg>
        <pc:picChg chg="add del mod">
          <ac:chgData name="Sowmyan Soman Chullikkattil" userId="0f4ce0e5-4d88-440d-b86e-710da1d484e2" providerId="ADAL" clId="{CD712702-3FAC-4882-B25A-338A917FF8CF}" dt="2018-09-27T19:07:19.661" v="2928" actId="478"/>
          <ac:picMkLst>
            <pc:docMk/>
            <pc:sldMk cId="4138381584" sldId="643"/>
            <ac:picMk id="10" creationId="{4DF46B43-2561-4D8B-97BE-934DE9ED785B}"/>
          </ac:picMkLst>
        </pc:picChg>
        <pc:picChg chg="add del mod">
          <ac:chgData name="Sowmyan Soman Chullikkattil" userId="0f4ce0e5-4d88-440d-b86e-710da1d484e2" providerId="ADAL" clId="{CD712702-3FAC-4882-B25A-338A917FF8CF}" dt="2018-09-27T19:07:14.631" v="2927"/>
          <ac:picMkLst>
            <pc:docMk/>
            <pc:sldMk cId="4138381584" sldId="643"/>
            <ac:picMk id="13" creationId="{DB99CEE6-BE38-4133-83DB-50126E748A15}"/>
          </ac:picMkLst>
        </pc:picChg>
        <pc:picChg chg="add del mod">
          <ac:chgData name="Sowmyan Soman Chullikkattil" userId="0f4ce0e5-4d88-440d-b86e-710da1d484e2" providerId="ADAL" clId="{CD712702-3FAC-4882-B25A-338A917FF8CF}" dt="2018-09-27T19:17:29.776" v="2989" actId="1076"/>
          <ac:picMkLst>
            <pc:docMk/>
            <pc:sldMk cId="4138381584" sldId="643"/>
            <ac:picMk id="14" creationId="{5CA97F8D-2433-4A15-BCA8-56F275874094}"/>
          </ac:picMkLst>
        </pc:picChg>
        <pc:picChg chg="add mod">
          <ac:chgData name="Sowmyan Soman Chullikkattil" userId="0f4ce0e5-4d88-440d-b86e-710da1d484e2" providerId="ADAL" clId="{CD712702-3FAC-4882-B25A-338A917FF8CF}" dt="2018-09-27T19:18:25.778" v="3014" actId="164"/>
          <ac:picMkLst>
            <pc:docMk/>
            <pc:sldMk cId="4138381584" sldId="643"/>
            <ac:picMk id="15" creationId="{0014FD21-3180-4493-862F-610A7F0A9470}"/>
          </ac:picMkLst>
        </pc:picChg>
        <pc:cxnChg chg="add mod">
          <ac:chgData name="Sowmyan Soman Chullikkattil" userId="0f4ce0e5-4d88-440d-b86e-710da1d484e2" providerId="ADAL" clId="{CD712702-3FAC-4882-B25A-338A917FF8CF}" dt="2018-09-27T19:20:12.112" v="3027" actId="14100"/>
          <ac:cxnSpMkLst>
            <pc:docMk/>
            <pc:sldMk cId="4138381584" sldId="643"/>
            <ac:cxnSpMk id="18" creationId="{79623CFB-5F46-4EC2-9855-E52C29AFD0F8}"/>
          </ac:cxnSpMkLst>
        </pc:cxnChg>
        <pc:cxnChg chg="add mod">
          <ac:chgData name="Sowmyan Soman Chullikkattil" userId="0f4ce0e5-4d88-440d-b86e-710da1d484e2" providerId="ADAL" clId="{CD712702-3FAC-4882-B25A-338A917FF8CF}" dt="2018-09-27T19:20:08.063" v="3026" actId="14100"/>
          <ac:cxnSpMkLst>
            <pc:docMk/>
            <pc:sldMk cId="4138381584" sldId="643"/>
            <ac:cxnSpMk id="22" creationId="{3CBABE0D-ABB8-4171-93ED-FE8A8544EDC0}"/>
          </ac:cxnSpMkLst>
        </pc:cxnChg>
      </pc:sldChg>
      <pc:sldChg chg="addSp delSp modSp add delAnim modAnim modNotesTx">
        <pc:chgData name="Sowmyan Soman Chullikkattil" userId="0f4ce0e5-4d88-440d-b86e-710da1d484e2" providerId="ADAL" clId="{CD712702-3FAC-4882-B25A-338A917FF8CF}" dt="2018-10-03T14:14:44.759" v="4441"/>
        <pc:sldMkLst>
          <pc:docMk/>
          <pc:sldMk cId="410084912" sldId="644"/>
        </pc:sldMkLst>
        <pc:spChg chg="add mod">
          <ac:chgData name="Sowmyan Soman Chullikkattil" userId="0f4ce0e5-4d88-440d-b86e-710da1d484e2" providerId="ADAL" clId="{CD712702-3FAC-4882-B25A-338A917FF8CF}" dt="2018-09-27T19:30:31.556" v="3153" actId="207"/>
          <ac:spMkLst>
            <pc:docMk/>
            <pc:sldMk cId="410084912" sldId="644"/>
            <ac:spMk id="6" creationId="{C9249476-0C77-4559-92D9-A0E9FF245930}"/>
          </ac:spMkLst>
        </pc:spChg>
        <pc:spChg chg="mod">
          <ac:chgData name="Sowmyan Soman Chullikkattil" userId="0f4ce0e5-4d88-440d-b86e-710da1d484e2" providerId="ADAL" clId="{CD712702-3FAC-4882-B25A-338A917FF8CF}" dt="2018-09-27T19:35:51.464" v="3218" actId="20577"/>
          <ac:spMkLst>
            <pc:docMk/>
            <pc:sldMk cId="410084912" sldId="644"/>
            <ac:spMk id="11" creationId="{F47C1FD8-AF3E-4F53-9E69-70B5977E0EA6}"/>
          </ac:spMkLst>
        </pc:spChg>
        <pc:spChg chg="add mod">
          <ac:chgData name="Sowmyan Soman Chullikkattil" userId="0f4ce0e5-4d88-440d-b86e-710da1d484e2" providerId="ADAL" clId="{CD712702-3FAC-4882-B25A-338A917FF8CF}" dt="2018-09-27T19:30:59.412" v="3168" actId="1076"/>
          <ac:spMkLst>
            <pc:docMk/>
            <pc:sldMk cId="410084912" sldId="644"/>
            <ac:spMk id="20" creationId="{F707210B-BB1F-4ACC-AF20-EF150883258A}"/>
          </ac:spMkLst>
        </pc:spChg>
        <pc:spChg chg="del">
          <ac:chgData name="Sowmyan Soman Chullikkattil" userId="0f4ce0e5-4d88-440d-b86e-710da1d484e2" providerId="ADAL" clId="{CD712702-3FAC-4882-B25A-338A917FF8CF}" dt="2018-09-27T19:24:27.438" v="3062" actId="478"/>
          <ac:spMkLst>
            <pc:docMk/>
            <pc:sldMk cId="410084912" sldId="644"/>
            <ac:spMk id="28" creationId="{2D9DD11F-05A2-4B33-99C4-11D2F3EA5511}"/>
          </ac:spMkLst>
        </pc:spChg>
        <pc:grpChg chg="del">
          <ac:chgData name="Sowmyan Soman Chullikkattil" userId="0f4ce0e5-4d88-440d-b86e-710da1d484e2" providerId="ADAL" clId="{CD712702-3FAC-4882-B25A-338A917FF8CF}" dt="2018-09-27T19:24:23.204" v="3060" actId="478"/>
          <ac:grpSpMkLst>
            <pc:docMk/>
            <pc:sldMk cId="410084912" sldId="644"/>
            <ac:grpSpMk id="17" creationId="{7DE893B9-104B-4ADF-9229-532C98BF4256}"/>
          </ac:grpSpMkLst>
        </pc:grpChg>
        <pc:graphicFrameChg chg="add mod">
          <ac:chgData name="Sowmyan Soman Chullikkattil" userId="0f4ce0e5-4d88-440d-b86e-710da1d484e2" providerId="ADAL" clId="{CD712702-3FAC-4882-B25A-338A917FF8CF}" dt="2018-09-27T20:30:40.370" v="3578" actId="255"/>
          <ac:graphicFrameMkLst>
            <pc:docMk/>
            <pc:sldMk cId="410084912" sldId="644"/>
            <ac:graphicFrameMk id="2" creationId="{04356E7B-5FDA-458D-9177-582E180EAD97}"/>
          </ac:graphicFrameMkLst>
        </pc:graphicFrameChg>
        <pc:picChg chg="add del mod">
          <ac:chgData name="Sowmyan Soman Chullikkattil" userId="0f4ce0e5-4d88-440d-b86e-710da1d484e2" providerId="ADAL" clId="{CD712702-3FAC-4882-B25A-338A917FF8CF}" dt="2018-09-27T19:29:25.046" v="3143" actId="478"/>
          <ac:picMkLst>
            <pc:docMk/>
            <pc:sldMk cId="410084912" sldId="644"/>
            <ac:picMk id="4" creationId="{08E1151A-6741-43E6-BD20-0349654CFAF2}"/>
          </ac:picMkLst>
        </pc:picChg>
        <pc:picChg chg="del">
          <ac:chgData name="Sowmyan Soman Chullikkattil" userId="0f4ce0e5-4d88-440d-b86e-710da1d484e2" providerId="ADAL" clId="{CD712702-3FAC-4882-B25A-338A917FF8CF}" dt="2018-09-27T19:24:27.438" v="3062" actId="478"/>
          <ac:picMkLst>
            <pc:docMk/>
            <pc:sldMk cId="410084912" sldId="644"/>
            <ac:picMk id="7" creationId="{7E57B035-D0B2-4C5D-A5A4-3CF17B1CB7A5}"/>
          </ac:picMkLst>
        </pc:picChg>
        <pc:picChg chg="del">
          <ac:chgData name="Sowmyan Soman Chullikkattil" userId="0f4ce0e5-4d88-440d-b86e-710da1d484e2" providerId="ADAL" clId="{CD712702-3FAC-4882-B25A-338A917FF8CF}" dt="2018-09-27T19:24:25.251" v="3061" actId="478"/>
          <ac:picMkLst>
            <pc:docMk/>
            <pc:sldMk cId="410084912" sldId="644"/>
            <ac:picMk id="8" creationId="{A6C6BD7F-17D7-4170-B1CD-D6FCCF6E3DF8}"/>
          </ac:picMkLst>
        </pc:picChg>
        <pc:picChg chg="del">
          <ac:chgData name="Sowmyan Soman Chullikkattil" userId="0f4ce0e5-4d88-440d-b86e-710da1d484e2" providerId="ADAL" clId="{CD712702-3FAC-4882-B25A-338A917FF8CF}" dt="2018-09-27T19:24:27.438" v="3062" actId="478"/>
          <ac:picMkLst>
            <pc:docMk/>
            <pc:sldMk cId="410084912" sldId="644"/>
            <ac:picMk id="9" creationId="{49E2DC86-18B2-4257-A695-A402C0894C8B}"/>
          </ac:picMkLst>
        </pc:picChg>
        <pc:picChg chg="del">
          <ac:chgData name="Sowmyan Soman Chullikkattil" userId="0f4ce0e5-4d88-440d-b86e-710da1d484e2" providerId="ADAL" clId="{CD712702-3FAC-4882-B25A-338A917FF8CF}" dt="2018-09-27T19:24:27.438" v="3062" actId="478"/>
          <ac:picMkLst>
            <pc:docMk/>
            <pc:sldMk cId="410084912" sldId="644"/>
            <ac:picMk id="14" creationId="{5CA97F8D-2433-4A15-BCA8-56F275874094}"/>
          </ac:picMkLst>
        </pc:picChg>
        <pc:picChg chg="add mod">
          <ac:chgData name="Sowmyan Soman Chullikkattil" userId="0f4ce0e5-4d88-440d-b86e-710da1d484e2" providerId="ADAL" clId="{CD712702-3FAC-4882-B25A-338A917FF8CF}" dt="2018-09-27T19:36:11.622" v="3219" actId="1076"/>
          <ac:picMkLst>
            <pc:docMk/>
            <pc:sldMk cId="410084912" sldId="644"/>
            <ac:picMk id="19" creationId="{38EA57A0-CA1F-4082-904A-4935CDB77131}"/>
          </ac:picMkLst>
        </pc:picChg>
        <pc:picChg chg="add mod">
          <ac:chgData name="Sowmyan Soman Chullikkattil" userId="0f4ce0e5-4d88-440d-b86e-710da1d484e2" providerId="ADAL" clId="{CD712702-3FAC-4882-B25A-338A917FF8CF}" dt="2018-09-27T19:31:46.539" v="3193" actId="1076"/>
          <ac:picMkLst>
            <pc:docMk/>
            <pc:sldMk cId="410084912" sldId="644"/>
            <ac:picMk id="21" creationId="{7BE5A660-7740-47A8-875A-B6B83A07D88B}"/>
          </ac:picMkLst>
        </pc:picChg>
        <pc:cxnChg chg="del">
          <ac:chgData name="Sowmyan Soman Chullikkattil" userId="0f4ce0e5-4d88-440d-b86e-710da1d484e2" providerId="ADAL" clId="{CD712702-3FAC-4882-B25A-338A917FF8CF}" dt="2018-09-27T19:24:27.438" v="3062" actId="478"/>
          <ac:cxnSpMkLst>
            <pc:docMk/>
            <pc:sldMk cId="410084912" sldId="644"/>
            <ac:cxnSpMk id="18" creationId="{79623CFB-5F46-4EC2-9855-E52C29AFD0F8}"/>
          </ac:cxnSpMkLst>
        </pc:cxnChg>
        <pc:cxnChg chg="del">
          <ac:chgData name="Sowmyan Soman Chullikkattil" userId="0f4ce0e5-4d88-440d-b86e-710da1d484e2" providerId="ADAL" clId="{CD712702-3FAC-4882-B25A-338A917FF8CF}" dt="2018-09-27T19:24:27.438" v="3062" actId="478"/>
          <ac:cxnSpMkLst>
            <pc:docMk/>
            <pc:sldMk cId="410084912" sldId="644"/>
            <ac:cxnSpMk id="22" creationId="{3CBABE0D-ABB8-4171-93ED-FE8A8544EDC0}"/>
          </ac:cxnSpMkLst>
        </pc:cxnChg>
        <pc:cxnChg chg="add mod">
          <ac:chgData name="Sowmyan Soman Chullikkattil" userId="0f4ce0e5-4d88-440d-b86e-710da1d484e2" providerId="ADAL" clId="{CD712702-3FAC-4882-B25A-338A917FF8CF}" dt="2018-09-27T19:33:10.621" v="3203" actId="14100"/>
          <ac:cxnSpMkLst>
            <pc:docMk/>
            <pc:sldMk cId="410084912" sldId="644"/>
            <ac:cxnSpMk id="23" creationId="{D0EC13E4-B02D-4B2E-9D47-512D786C9AA4}"/>
          </ac:cxnSpMkLst>
        </pc:cxnChg>
        <pc:cxnChg chg="add mod">
          <ac:chgData name="Sowmyan Soman Chullikkattil" userId="0f4ce0e5-4d88-440d-b86e-710da1d484e2" providerId="ADAL" clId="{CD712702-3FAC-4882-B25A-338A917FF8CF}" dt="2018-09-27T19:33:03.535" v="3202" actId="14100"/>
          <ac:cxnSpMkLst>
            <pc:docMk/>
            <pc:sldMk cId="410084912" sldId="644"/>
            <ac:cxnSpMk id="25" creationId="{0AA6D0C5-6498-4CEC-A628-99265CA7453A}"/>
          </ac:cxnSpMkLst>
        </pc:cxnChg>
        <pc:cxnChg chg="add mod">
          <ac:chgData name="Sowmyan Soman Chullikkattil" userId="0f4ce0e5-4d88-440d-b86e-710da1d484e2" providerId="ADAL" clId="{CD712702-3FAC-4882-B25A-338A917FF8CF}" dt="2018-09-27T19:33:39.375" v="3208" actId="14100"/>
          <ac:cxnSpMkLst>
            <pc:docMk/>
            <pc:sldMk cId="410084912" sldId="644"/>
            <ac:cxnSpMk id="29" creationId="{71B2CE21-1DD9-4DF0-BA56-D6648B21336C}"/>
          </ac:cxnSpMkLst>
        </pc:cxnChg>
      </pc:sldChg>
      <pc:sldChg chg="addSp delSp modSp add modAnim modNotesTx">
        <pc:chgData name="Sowmyan Soman Chullikkattil" userId="0f4ce0e5-4d88-440d-b86e-710da1d484e2" providerId="ADAL" clId="{CD712702-3FAC-4882-B25A-338A917FF8CF}" dt="2018-09-28T19:04:06.342" v="3742" actId="17032"/>
        <pc:sldMkLst>
          <pc:docMk/>
          <pc:sldMk cId="3910956186" sldId="645"/>
        </pc:sldMkLst>
        <pc:spChg chg="del">
          <ac:chgData name="Sowmyan Soman Chullikkattil" userId="0f4ce0e5-4d88-440d-b86e-710da1d484e2" providerId="ADAL" clId="{CD712702-3FAC-4882-B25A-338A917FF8CF}" dt="2018-09-27T19:36:33.863" v="3223" actId="478"/>
          <ac:spMkLst>
            <pc:docMk/>
            <pc:sldMk cId="3910956186" sldId="645"/>
            <ac:spMk id="6" creationId="{C9249476-0C77-4559-92D9-A0E9FF245930}"/>
          </ac:spMkLst>
        </pc:spChg>
        <pc:spChg chg="mod">
          <ac:chgData name="Sowmyan Soman Chullikkattil" userId="0f4ce0e5-4d88-440d-b86e-710da1d484e2" providerId="ADAL" clId="{CD712702-3FAC-4882-B25A-338A917FF8CF}" dt="2018-09-27T20:30:09.748" v="3576" actId="20577"/>
          <ac:spMkLst>
            <pc:docMk/>
            <pc:sldMk cId="3910956186" sldId="645"/>
            <ac:spMk id="11" creationId="{F47C1FD8-AF3E-4F53-9E69-70B5977E0EA6}"/>
          </ac:spMkLst>
        </pc:spChg>
        <pc:spChg chg="del">
          <ac:chgData name="Sowmyan Soman Chullikkattil" userId="0f4ce0e5-4d88-440d-b86e-710da1d484e2" providerId="ADAL" clId="{CD712702-3FAC-4882-B25A-338A917FF8CF}" dt="2018-09-27T19:36:33.863" v="3223" actId="478"/>
          <ac:spMkLst>
            <pc:docMk/>
            <pc:sldMk cId="3910956186" sldId="645"/>
            <ac:spMk id="20" creationId="{F707210B-BB1F-4ACC-AF20-EF150883258A}"/>
          </ac:spMkLst>
        </pc:spChg>
        <pc:graphicFrameChg chg="mod">
          <ac:chgData name="Sowmyan Soman Chullikkattil" userId="0f4ce0e5-4d88-440d-b86e-710da1d484e2" providerId="ADAL" clId="{CD712702-3FAC-4882-B25A-338A917FF8CF}" dt="2018-09-27T20:30:48.037" v="3579" actId="255"/>
          <ac:graphicFrameMkLst>
            <pc:docMk/>
            <pc:sldMk cId="3910956186" sldId="645"/>
            <ac:graphicFrameMk id="2" creationId="{04356E7B-5FDA-458D-9177-582E180EAD97}"/>
          </ac:graphicFrameMkLst>
        </pc:graphicFrameChg>
        <pc:picChg chg="del">
          <ac:chgData name="Sowmyan Soman Chullikkattil" userId="0f4ce0e5-4d88-440d-b86e-710da1d484e2" providerId="ADAL" clId="{CD712702-3FAC-4882-B25A-338A917FF8CF}" dt="2018-09-27T19:36:31.543" v="3222" actId="478"/>
          <ac:picMkLst>
            <pc:docMk/>
            <pc:sldMk cId="3910956186" sldId="645"/>
            <ac:picMk id="19" creationId="{38EA57A0-CA1F-4082-904A-4935CDB77131}"/>
          </ac:picMkLst>
        </pc:picChg>
        <pc:picChg chg="add mod">
          <ac:chgData name="Sowmyan Soman Chullikkattil" userId="0f4ce0e5-4d88-440d-b86e-710da1d484e2" providerId="ADAL" clId="{CD712702-3FAC-4882-B25A-338A917FF8CF}" dt="2018-09-27T19:38:49.571" v="3246" actId="1076"/>
          <ac:picMkLst>
            <pc:docMk/>
            <pc:sldMk cId="3910956186" sldId="645"/>
            <ac:picMk id="1026" creationId="{F6BFB20E-3ED9-4994-A283-E0829B334D85}"/>
          </ac:picMkLst>
        </pc:picChg>
        <pc:picChg chg="add mod">
          <ac:chgData name="Sowmyan Soman Chullikkattil" userId="0f4ce0e5-4d88-440d-b86e-710da1d484e2" providerId="ADAL" clId="{CD712702-3FAC-4882-B25A-338A917FF8CF}" dt="2018-09-27T19:38:43.125" v="3245" actId="1076"/>
          <ac:picMkLst>
            <pc:docMk/>
            <pc:sldMk cId="3910956186" sldId="645"/>
            <ac:picMk id="1028" creationId="{94B9841F-26E4-4DD0-ABFB-93B21F74EA75}"/>
          </ac:picMkLst>
        </pc:picChg>
        <pc:picChg chg="add mod">
          <ac:chgData name="Sowmyan Soman Chullikkattil" userId="0f4ce0e5-4d88-440d-b86e-710da1d484e2" providerId="ADAL" clId="{CD712702-3FAC-4882-B25A-338A917FF8CF}" dt="2018-09-27T19:38:43.125" v="3245" actId="1076"/>
          <ac:picMkLst>
            <pc:docMk/>
            <pc:sldMk cId="3910956186" sldId="645"/>
            <ac:picMk id="1030" creationId="{4F44BAEE-2BA6-4A18-9CEF-1FF579BF641B}"/>
          </ac:picMkLst>
        </pc:picChg>
        <pc:cxnChg chg="add mod">
          <ac:chgData name="Sowmyan Soman Chullikkattil" userId="0f4ce0e5-4d88-440d-b86e-710da1d484e2" providerId="ADAL" clId="{CD712702-3FAC-4882-B25A-338A917FF8CF}" dt="2018-09-28T19:04:06.342" v="3742" actId="17032"/>
          <ac:cxnSpMkLst>
            <pc:docMk/>
            <pc:sldMk cId="3910956186" sldId="645"/>
            <ac:cxnSpMk id="12" creationId="{E4896C41-F118-4229-81F0-8BB62AEFAD5F}"/>
          </ac:cxnSpMkLst>
        </pc:cxnChg>
        <pc:cxnChg chg="del">
          <ac:chgData name="Sowmyan Soman Chullikkattil" userId="0f4ce0e5-4d88-440d-b86e-710da1d484e2" providerId="ADAL" clId="{CD712702-3FAC-4882-B25A-338A917FF8CF}" dt="2018-09-27T19:36:35.703" v="3224" actId="478"/>
          <ac:cxnSpMkLst>
            <pc:docMk/>
            <pc:sldMk cId="3910956186" sldId="645"/>
            <ac:cxnSpMk id="23" creationId="{D0EC13E4-B02D-4B2E-9D47-512D786C9AA4}"/>
          </ac:cxnSpMkLst>
        </pc:cxnChg>
        <pc:cxnChg chg="del">
          <ac:chgData name="Sowmyan Soman Chullikkattil" userId="0f4ce0e5-4d88-440d-b86e-710da1d484e2" providerId="ADAL" clId="{CD712702-3FAC-4882-B25A-338A917FF8CF}" dt="2018-09-27T19:36:36.445" v="3225" actId="478"/>
          <ac:cxnSpMkLst>
            <pc:docMk/>
            <pc:sldMk cId="3910956186" sldId="645"/>
            <ac:cxnSpMk id="25" creationId="{0AA6D0C5-6498-4CEC-A628-99265CA7453A}"/>
          </ac:cxnSpMkLst>
        </pc:cxnChg>
        <pc:cxnChg chg="del">
          <ac:chgData name="Sowmyan Soman Chullikkattil" userId="0f4ce0e5-4d88-440d-b86e-710da1d484e2" providerId="ADAL" clId="{CD712702-3FAC-4882-B25A-338A917FF8CF}" dt="2018-09-27T19:36:37.024" v="3226" actId="478"/>
          <ac:cxnSpMkLst>
            <pc:docMk/>
            <pc:sldMk cId="3910956186" sldId="645"/>
            <ac:cxnSpMk id="29" creationId="{71B2CE21-1DD9-4DF0-BA56-D6648B21336C}"/>
          </ac:cxnSpMkLst>
        </pc:cxnChg>
      </pc:sldChg>
      <pc:sldChg chg="addSp delSp modSp add delAnim modAnim">
        <pc:chgData name="Sowmyan Soman Chullikkattil" userId="0f4ce0e5-4d88-440d-b86e-710da1d484e2" providerId="ADAL" clId="{CD712702-3FAC-4882-B25A-338A917FF8CF}" dt="2018-09-28T19:05:39.930" v="3746" actId="17032"/>
        <pc:sldMkLst>
          <pc:docMk/>
          <pc:sldMk cId="3224991559" sldId="646"/>
        </pc:sldMkLst>
        <pc:spChg chg="mod">
          <ac:chgData name="Sowmyan Soman Chullikkattil" userId="0f4ce0e5-4d88-440d-b86e-710da1d484e2" providerId="ADAL" clId="{CD712702-3FAC-4882-B25A-338A917FF8CF}" dt="2018-09-27T20:30:01.102" v="3565" actId="20577"/>
          <ac:spMkLst>
            <pc:docMk/>
            <pc:sldMk cId="3224991559" sldId="646"/>
            <ac:spMk id="11" creationId="{F47C1FD8-AF3E-4F53-9E69-70B5977E0EA6}"/>
          </ac:spMkLst>
        </pc:spChg>
        <pc:spChg chg="add mod">
          <ac:chgData name="Sowmyan Soman Chullikkattil" userId="0f4ce0e5-4d88-440d-b86e-710da1d484e2" providerId="ADAL" clId="{CD712702-3FAC-4882-B25A-338A917FF8CF}" dt="2018-09-27T20:25:19.706" v="3517" actId="207"/>
          <ac:spMkLst>
            <pc:docMk/>
            <pc:sldMk cId="3224991559" sldId="646"/>
            <ac:spMk id="14" creationId="{8C1E6145-7A44-47A9-9E9F-B84A4228F372}"/>
          </ac:spMkLst>
        </pc:spChg>
        <pc:spChg chg="add">
          <ac:chgData name="Sowmyan Soman Chullikkattil" userId="0f4ce0e5-4d88-440d-b86e-710da1d484e2" providerId="ADAL" clId="{CD712702-3FAC-4882-B25A-338A917FF8CF}" dt="2018-09-27T20:20:30.627" v="3395"/>
          <ac:spMkLst>
            <pc:docMk/>
            <pc:sldMk cId="3224991559" sldId="646"/>
            <ac:spMk id="20" creationId="{6BFE8FDC-B70E-4096-AE6B-A4069F783444}"/>
          </ac:spMkLst>
        </pc:spChg>
        <pc:spChg chg="add">
          <ac:chgData name="Sowmyan Soman Chullikkattil" userId="0f4ce0e5-4d88-440d-b86e-710da1d484e2" providerId="ADAL" clId="{CD712702-3FAC-4882-B25A-338A917FF8CF}" dt="2018-09-27T20:20:30.627" v="3395"/>
          <ac:spMkLst>
            <pc:docMk/>
            <pc:sldMk cId="3224991559" sldId="646"/>
            <ac:spMk id="22" creationId="{1BF57333-8CE7-4FEE-AABF-28F45D491E0F}"/>
          </ac:spMkLst>
        </pc:spChg>
        <pc:spChg chg="add mod">
          <ac:chgData name="Sowmyan Soman Chullikkattil" userId="0f4ce0e5-4d88-440d-b86e-710da1d484e2" providerId="ADAL" clId="{CD712702-3FAC-4882-B25A-338A917FF8CF}" dt="2018-09-27T20:24:53.786" v="3515" actId="20577"/>
          <ac:spMkLst>
            <pc:docMk/>
            <pc:sldMk cId="3224991559" sldId="646"/>
            <ac:spMk id="24" creationId="{8A19FB77-9B90-4460-B394-0379B851492E}"/>
          </ac:spMkLst>
        </pc:spChg>
        <pc:spChg chg="add mod">
          <ac:chgData name="Sowmyan Soman Chullikkattil" userId="0f4ce0e5-4d88-440d-b86e-710da1d484e2" providerId="ADAL" clId="{CD712702-3FAC-4882-B25A-338A917FF8CF}" dt="2018-09-27T20:50:32.873" v="3615" actId="164"/>
          <ac:spMkLst>
            <pc:docMk/>
            <pc:sldMk cId="3224991559" sldId="646"/>
            <ac:spMk id="47" creationId="{1A60368A-51D1-4A06-BB2F-3EA38F3DDDE3}"/>
          </ac:spMkLst>
        </pc:spChg>
        <pc:spChg chg="add mod">
          <ac:chgData name="Sowmyan Soman Chullikkattil" userId="0f4ce0e5-4d88-440d-b86e-710da1d484e2" providerId="ADAL" clId="{CD712702-3FAC-4882-B25A-338A917FF8CF}" dt="2018-09-27T20:50:50.447" v="3627" actId="164"/>
          <ac:spMkLst>
            <pc:docMk/>
            <pc:sldMk cId="3224991559" sldId="646"/>
            <ac:spMk id="52" creationId="{F0169865-C133-4425-88D9-08337E19C75F}"/>
          </ac:spMkLst>
        </pc:spChg>
        <pc:grpChg chg="add mod">
          <ac:chgData name="Sowmyan Soman Chullikkattil" userId="0f4ce0e5-4d88-440d-b86e-710da1d484e2" providerId="ADAL" clId="{CD712702-3FAC-4882-B25A-338A917FF8CF}" dt="2018-09-27T20:20:31.709" v="3396"/>
          <ac:grpSpMkLst>
            <pc:docMk/>
            <pc:sldMk cId="3224991559" sldId="646"/>
            <ac:grpSpMk id="19" creationId="{9F1C3478-0BB6-41FE-912A-E16FDDEA55C4}"/>
          </ac:grpSpMkLst>
        </pc:grpChg>
        <pc:grpChg chg="add mod">
          <ac:chgData name="Sowmyan Soman Chullikkattil" userId="0f4ce0e5-4d88-440d-b86e-710da1d484e2" providerId="ADAL" clId="{CD712702-3FAC-4882-B25A-338A917FF8CF}" dt="2018-09-27T20:51:06.103" v="3629" actId="1076"/>
          <ac:grpSpMkLst>
            <pc:docMk/>
            <pc:sldMk cId="3224991559" sldId="646"/>
            <ac:grpSpMk id="48" creationId="{649F670A-3D41-4C08-8D21-0696EB21FA35}"/>
          </ac:grpSpMkLst>
        </pc:grpChg>
        <pc:grpChg chg="add mod">
          <ac:chgData name="Sowmyan Soman Chullikkattil" userId="0f4ce0e5-4d88-440d-b86e-710da1d484e2" providerId="ADAL" clId="{CD712702-3FAC-4882-B25A-338A917FF8CF}" dt="2018-09-27T20:51:01.423" v="3628" actId="1076"/>
          <ac:grpSpMkLst>
            <pc:docMk/>
            <pc:sldMk cId="3224991559" sldId="646"/>
            <ac:grpSpMk id="49" creationId="{A899B64F-1F6D-4078-962A-015483923521}"/>
          </ac:grpSpMkLst>
        </pc:grpChg>
        <pc:graphicFrameChg chg="mod">
          <ac:chgData name="Sowmyan Soman Chullikkattil" userId="0f4ce0e5-4d88-440d-b86e-710da1d484e2" providerId="ADAL" clId="{CD712702-3FAC-4882-B25A-338A917FF8CF}" dt="2018-09-27T20:30:32.151" v="3577" actId="255"/>
          <ac:graphicFrameMkLst>
            <pc:docMk/>
            <pc:sldMk cId="3224991559" sldId="646"/>
            <ac:graphicFrameMk id="2" creationId="{04356E7B-5FDA-458D-9177-582E180EAD97}"/>
          </ac:graphicFrameMkLst>
        </pc:graphicFrameChg>
        <pc:graphicFrameChg chg="add del mod">
          <ac:chgData name="Sowmyan Soman Chullikkattil" userId="0f4ce0e5-4d88-440d-b86e-710da1d484e2" providerId="ADAL" clId="{CD712702-3FAC-4882-B25A-338A917FF8CF}" dt="2018-09-27T20:22:21.458" v="3442" actId="478"/>
          <ac:graphicFrameMkLst>
            <pc:docMk/>
            <pc:sldMk cId="3224991559" sldId="646"/>
            <ac:graphicFrameMk id="9" creationId="{CB68FF5A-9974-4791-AC9D-E2281B78DE01}"/>
          </ac:graphicFrameMkLst>
        </pc:graphicFrameChg>
        <pc:graphicFrameChg chg="add del mod">
          <ac:chgData name="Sowmyan Soman Chullikkattil" userId="0f4ce0e5-4d88-440d-b86e-710da1d484e2" providerId="ADAL" clId="{CD712702-3FAC-4882-B25A-338A917FF8CF}" dt="2018-09-27T20:20:27.699" v="3394" actId="478"/>
          <ac:graphicFrameMkLst>
            <pc:docMk/>
            <pc:sldMk cId="3224991559" sldId="646"/>
            <ac:graphicFrameMk id="17" creationId="{385EEEE2-9CAD-449C-AECC-CF3683F67B78}"/>
          </ac:graphicFrameMkLst>
        </pc:graphicFrameChg>
        <pc:graphicFrameChg chg="add del mod">
          <ac:chgData name="Sowmyan Soman Chullikkattil" userId="0f4ce0e5-4d88-440d-b86e-710da1d484e2" providerId="ADAL" clId="{CD712702-3FAC-4882-B25A-338A917FF8CF}" dt="2018-09-27T20:22:20.292" v="3441" actId="478"/>
          <ac:graphicFrameMkLst>
            <pc:docMk/>
            <pc:sldMk cId="3224991559" sldId="646"/>
            <ac:graphicFrameMk id="23" creationId="{E8E26F4B-BA76-46C5-8263-AAFCDDDDA54F}"/>
          </ac:graphicFrameMkLst>
        </pc:graphicFrameChg>
        <pc:picChg chg="add mod">
          <ac:chgData name="Sowmyan Soman Chullikkattil" userId="0f4ce0e5-4d88-440d-b86e-710da1d484e2" providerId="ADAL" clId="{CD712702-3FAC-4882-B25A-338A917FF8CF}" dt="2018-09-27T20:26:38.704" v="3537" actId="1076"/>
          <ac:picMkLst>
            <pc:docMk/>
            <pc:sldMk cId="3224991559" sldId="646"/>
            <ac:picMk id="26" creationId="{DF73D943-621C-4F0B-A2EB-7563169C8A35}"/>
          </ac:picMkLst>
        </pc:picChg>
        <pc:picChg chg="add mod">
          <ac:chgData name="Sowmyan Soman Chullikkattil" userId="0f4ce0e5-4d88-440d-b86e-710da1d484e2" providerId="ADAL" clId="{CD712702-3FAC-4882-B25A-338A917FF8CF}" dt="2018-09-27T20:50:32.873" v="3615" actId="164"/>
          <ac:picMkLst>
            <pc:docMk/>
            <pc:sldMk cId="3224991559" sldId="646"/>
            <ac:picMk id="41" creationId="{F9543549-58E8-424B-984A-01B35C531C23}"/>
          </ac:picMkLst>
        </pc:picChg>
        <pc:picChg chg="add mod">
          <ac:chgData name="Sowmyan Soman Chullikkattil" userId="0f4ce0e5-4d88-440d-b86e-710da1d484e2" providerId="ADAL" clId="{CD712702-3FAC-4882-B25A-338A917FF8CF}" dt="2018-09-27T20:28:30.367" v="3551" actId="1076"/>
          <ac:picMkLst>
            <pc:docMk/>
            <pc:sldMk cId="3224991559" sldId="646"/>
            <ac:picMk id="43" creationId="{3BBA6DF6-E32A-413C-AF2C-38BA9DAA488F}"/>
          </ac:picMkLst>
        </pc:picChg>
        <pc:picChg chg="add mod">
          <ac:chgData name="Sowmyan Soman Chullikkattil" userId="0f4ce0e5-4d88-440d-b86e-710da1d484e2" providerId="ADAL" clId="{CD712702-3FAC-4882-B25A-338A917FF8CF}" dt="2018-09-27T20:28:38.525" v="3554" actId="1076"/>
          <ac:picMkLst>
            <pc:docMk/>
            <pc:sldMk cId="3224991559" sldId="646"/>
            <ac:picMk id="44" creationId="{69EBA384-5A25-43BD-8600-EF641804C28D}"/>
          </ac:picMkLst>
        </pc:picChg>
        <pc:picChg chg="add mod">
          <ac:chgData name="Sowmyan Soman Chullikkattil" userId="0f4ce0e5-4d88-440d-b86e-710da1d484e2" providerId="ADAL" clId="{CD712702-3FAC-4882-B25A-338A917FF8CF}" dt="2018-09-27T20:28:40.831" v="3555" actId="1076"/>
          <ac:picMkLst>
            <pc:docMk/>
            <pc:sldMk cId="3224991559" sldId="646"/>
            <ac:picMk id="45" creationId="{4C93D934-C7FD-424A-9419-D03007B478B9}"/>
          </ac:picMkLst>
        </pc:picChg>
        <pc:picChg chg="add mod">
          <ac:chgData name="Sowmyan Soman Chullikkattil" userId="0f4ce0e5-4d88-440d-b86e-710da1d484e2" providerId="ADAL" clId="{CD712702-3FAC-4882-B25A-338A917FF8CF}" dt="2018-09-27T20:50:50.447" v="3627" actId="164"/>
          <ac:picMkLst>
            <pc:docMk/>
            <pc:sldMk cId="3224991559" sldId="646"/>
            <ac:picMk id="46" creationId="{C1C1F763-AC21-445D-900C-E48F51EFDA10}"/>
          </ac:picMkLst>
        </pc:picChg>
        <pc:picChg chg="del">
          <ac:chgData name="Sowmyan Soman Chullikkattil" userId="0f4ce0e5-4d88-440d-b86e-710da1d484e2" providerId="ADAL" clId="{CD712702-3FAC-4882-B25A-338A917FF8CF}" dt="2018-09-27T20:13:44.668" v="3285" actId="478"/>
          <ac:picMkLst>
            <pc:docMk/>
            <pc:sldMk cId="3224991559" sldId="646"/>
            <ac:picMk id="1026" creationId="{F6BFB20E-3ED9-4994-A283-E0829B334D85}"/>
          </ac:picMkLst>
        </pc:picChg>
        <pc:picChg chg="del">
          <ac:chgData name="Sowmyan Soman Chullikkattil" userId="0f4ce0e5-4d88-440d-b86e-710da1d484e2" providerId="ADAL" clId="{CD712702-3FAC-4882-B25A-338A917FF8CF}" dt="2018-09-27T20:13:45.409" v="3286" actId="478"/>
          <ac:picMkLst>
            <pc:docMk/>
            <pc:sldMk cId="3224991559" sldId="646"/>
            <ac:picMk id="1028" creationId="{94B9841F-26E4-4DD0-ABFB-93B21F74EA75}"/>
          </ac:picMkLst>
        </pc:picChg>
        <pc:picChg chg="del">
          <ac:chgData name="Sowmyan Soman Chullikkattil" userId="0f4ce0e5-4d88-440d-b86e-710da1d484e2" providerId="ADAL" clId="{CD712702-3FAC-4882-B25A-338A917FF8CF}" dt="2018-09-27T20:13:46.039" v="3287" actId="478"/>
          <ac:picMkLst>
            <pc:docMk/>
            <pc:sldMk cId="3224991559" sldId="646"/>
            <ac:picMk id="1030" creationId="{4F44BAEE-2BA6-4A18-9CEF-1FF579BF641B}"/>
          </ac:picMkLst>
        </pc:picChg>
        <pc:cxnChg chg="mod">
          <ac:chgData name="Sowmyan Soman Chullikkattil" userId="0f4ce0e5-4d88-440d-b86e-710da1d484e2" providerId="ADAL" clId="{CD712702-3FAC-4882-B25A-338A917FF8CF}" dt="2018-09-28T19:04:20.186" v="3743" actId="17032"/>
          <ac:cxnSpMkLst>
            <pc:docMk/>
            <pc:sldMk cId="3224991559" sldId="646"/>
            <ac:cxnSpMk id="12" creationId="{E4896C41-F118-4229-81F0-8BB62AEFAD5F}"/>
          </ac:cxnSpMkLst>
        </pc:cxnChg>
        <pc:cxnChg chg="add mod">
          <ac:chgData name="Sowmyan Soman Chullikkattil" userId="0f4ce0e5-4d88-440d-b86e-710da1d484e2" providerId="ADAL" clId="{CD712702-3FAC-4882-B25A-338A917FF8CF}" dt="2018-09-28T19:05:26.480" v="3744" actId="17032"/>
          <ac:cxnSpMkLst>
            <pc:docMk/>
            <pc:sldMk cId="3224991559" sldId="646"/>
            <ac:cxnSpMk id="13" creationId="{AB6457BC-E306-4200-8C8D-37FF6AED35DE}"/>
          </ac:cxnSpMkLst>
        </pc:cxnChg>
        <pc:cxnChg chg="add del mod">
          <ac:chgData name="Sowmyan Soman Chullikkattil" userId="0f4ce0e5-4d88-440d-b86e-710da1d484e2" providerId="ADAL" clId="{CD712702-3FAC-4882-B25A-338A917FF8CF}" dt="2018-09-27T20:26:40.294" v="3538" actId="478"/>
          <ac:cxnSpMkLst>
            <pc:docMk/>
            <pc:sldMk cId="3224991559" sldId="646"/>
            <ac:cxnSpMk id="30" creationId="{9A519D91-7DBA-46FC-B935-43BEE10AA252}"/>
          </ac:cxnSpMkLst>
        </pc:cxnChg>
        <pc:cxnChg chg="add mod">
          <ac:chgData name="Sowmyan Soman Chullikkattil" userId="0f4ce0e5-4d88-440d-b86e-710da1d484e2" providerId="ADAL" clId="{CD712702-3FAC-4882-B25A-338A917FF8CF}" dt="2018-09-28T19:05:39.930" v="3746" actId="17032"/>
          <ac:cxnSpMkLst>
            <pc:docMk/>
            <pc:sldMk cId="3224991559" sldId="646"/>
            <ac:cxnSpMk id="32" creationId="{A0D12E7B-0924-4073-AD10-6CA4D92A3E22}"/>
          </ac:cxnSpMkLst>
        </pc:cxnChg>
        <pc:cxnChg chg="add mod">
          <ac:chgData name="Sowmyan Soman Chullikkattil" userId="0f4ce0e5-4d88-440d-b86e-710da1d484e2" providerId="ADAL" clId="{CD712702-3FAC-4882-B25A-338A917FF8CF}" dt="2018-09-28T19:05:31.961" v="3745" actId="17032"/>
          <ac:cxnSpMkLst>
            <pc:docMk/>
            <pc:sldMk cId="3224991559" sldId="646"/>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2.420" v="3776" actId="20577"/>
        <pc:sldMkLst>
          <pc:docMk/>
          <pc:sldMk cId="1027012199" sldId="647"/>
        </pc:sldMkLst>
        <pc:spChg chg="mod">
          <ac:chgData name="Sowmyan Soman Chullikkattil" userId="0f4ce0e5-4d88-440d-b86e-710da1d484e2" providerId="ADAL" clId="{CD712702-3FAC-4882-B25A-338A917FF8CF}" dt="2018-09-28T19:20:42.420" v="3776" actId="20577"/>
          <ac:spMkLst>
            <pc:docMk/>
            <pc:sldMk cId="1027012199" sldId="647"/>
            <ac:spMk id="11" creationId="{F47C1FD8-AF3E-4F53-9E69-70B5977E0EA6}"/>
          </ac:spMkLst>
        </pc:spChg>
        <pc:spChg chg="del">
          <ac:chgData name="Sowmyan Soman Chullikkattil" userId="0f4ce0e5-4d88-440d-b86e-710da1d484e2" providerId="ADAL" clId="{CD712702-3FAC-4882-B25A-338A917FF8CF}" dt="2018-09-27T20:52:25.081" v="3695" actId="478"/>
          <ac:spMkLst>
            <pc:docMk/>
            <pc:sldMk cId="1027012199" sldId="647"/>
            <ac:spMk id="14" creationId="{8C1E6145-7A44-47A9-9E9F-B84A4228F372}"/>
          </ac:spMkLst>
        </pc:spChg>
        <pc:spChg chg="del">
          <ac:chgData name="Sowmyan Soman Chullikkattil" userId="0f4ce0e5-4d88-440d-b86e-710da1d484e2" providerId="ADAL" clId="{CD712702-3FAC-4882-B25A-338A917FF8CF}" dt="2018-09-27T20:52:25.081" v="3695" actId="478"/>
          <ac:spMkLst>
            <pc:docMk/>
            <pc:sldMk cId="1027012199" sldId="647"/>
            <ac:spMk id="24" creationId="{8A19FB77-9B90-4460-B394-0379B851492E}"/>
          </ac:spMkLst>
        </pc:spChg>
        <pc:grpChg chg="del">
          <ac:chgData name="Sowmyan Soman Chullikkattil" userId="0f4ce0e5-4d88-440d-b86e-710da1d484e2" providerId="ADAL" clId="{CD712702-3FAC-4882-B25A-338A917FF8CF}" dt="2018-09-27T20:52:26.933" v="3696" actId="478"/>
          <ac:grpSpMkLst>
            <pc:docMk/>
            <pc:sldMk cId="1027012199" sldId="647"/>
            <ac:grpSpMk id="48" creationId="{649F670A-3D41-4C08-8D21-0696EB21FA35}"/>
          </ac:grpSpMkLst>
        </pc:grpChg>
        <pc:grpChg chg="del">
          <ac:chgData name="Sowmyan Soman Chullikkattil" userId="0f4ce0e5-4d88-440d-b86e-710da1d484e2" providerId="ADAL" clId="{CD712702-3FAC-4882-B25A-338A917FF8CF}" dt="2018-09-27T20:52:25.081" v="3695" actId="478"/>
          <ac:grpSpMkLst>
            <pc:docMk/>
            <pc:sldMk cId="1027012199" sldId="647"/>
            <ac:grpSpMk id="49" creationId="{A899B64F-1F6D-4078-962A-015483923521}"/>
          </ac:grpSpMkLst>
        </pc:grpChg>
        <pc:graphicFrameChg chg="del">
          <ac:chgData name="Sowmyan Soman Chullikkattil" userId="0f4ce0e5-4d88-440d-b86e-710da1d484e2" providerId="ADAL" clId="{CD712702-3FAC-4882-B25A-338A917FF8CF}" dt="2018-09-27T20:52:20.661" v="3693" actId="478"/>
          <ac:graphicFrameMkLst>
            <pc:docMk/>
            <pc:sldMk cId="1027012199" sldId="647"/>
            <ac:graphicFrameMk id="2" creationId="{04356E7B-5FDA-458D-9177-582E180EAD97}"/>
          </ac:graphicFrameMkLst>
        </pc:graphicFrameChg>
        <pc:picChg chg="add del mod">
          <ac:chgData name="Sowmyan Soman Chullikkattil" userId="0f4ce0e5-4d88-440d-b86e-710da1d484e2" providerId="ADAL" clId="{CD712702-3FAC-4882-B25A-338A917FF8CF}" dt="2018-09-28T18:59:11.780" v="3718" actId="478"/>
          <ac:picMkLst>
            <pc:docMk/>
            <pc:sldMk cId="1027012199" sldId="647"/>
            <ac:picMk id="3" creationId="{B6FDFF1F-E30A-4AD5-B694-09380EE1EB3B}"/>
          </ac:picMkLst>
        </pc:picChg>
        <pc:picChg chg="add del mod">
          <ac:chgData name="Sowmyan Soman Chullikkattil" userId="0f4ce0e5-4d88-440d-b86e-710da1d484e2" providerId="ADAL" clId="{CD712702-3FAC-4882-B25A-338A917FF8CF}" dt="2018-09-28T18:59:13.005" v="3719" actId="478"/>
          <ac:picMkLst>
            <pc:docMk/>
            <pc:sldMk cId="1027012199" sldId="647"/>
            <ac:picMk id="4" creationId="{D2E0894F-8E77-4011-9809-0B35A6B66E59}"/>
          </ac:picMkLst>
        </pc:picChg>
        <pc:picChg chg="add mod">
          <ac:chgData name="Sowmyan Soman Chullikkattil" userId="0f4ce0e5-4d88-440d-b86e-710da1d484e2" providerId="ADAL" clId="{CD712702-3FAC-4882-B25A-338A917FF8CF}" dt="2018-09-28T19:01:04.349" v="3726" actId="1076"/>
          <ac:picMkLst>
            <pc:docMk/>
            <pc:sldMk cId="1027012199" sldId="647"/>
            <ac:picMk id="6" creationId="{36D81027-FE0F-406B-B484-ABC28FBF2EFE}"/>
          </ac:picMkLst>
        </pc:picChg>
        <pc:picChg chg="add mod">
          <ac:chgData name="Sowmyan Soman Chullikkattil" userId="0f4ce0e5-4d88-440d-b86e-710da1d484e2" providerId="ADAL" clId="{CD712702-3FAC-4882-B25A-338A917FF8CF}" dt="2018-09-28T19:01:09.761" v="3728" actId="1076"/>
          <ac:picMkLst>
            <pc:docMk/>
            <pc:sldMk cId="1027012199" sldId="647"/>
            <ac:picMk id="7" creationId="{358CA9B3-32EC-417F-9DC4-8E6DE8FD005C}"/>
          </ac:picMkLst>
        </pc:picChg>
        <pc:picChg chg="add mod">
          <ac:chgData name="Sowmyan Soman Chullikkattil" userId="0f4ce0e5-4d88-440d-b86e-710da1d484e2" providerId="ADAL" clId="{CD712702-3FAC-4882-B25A-338A917FF8CF}" dt="2018-09-28T19:01:36.729" v="3730" actId="1076"/>
          <ac:picMkLst>
            <pc:docMk/>
            <pc:sldMk cId="1027012199" sldId="647"/>
            <ac:picMk id="8" creationId="{F61B09CB-5C42-4A18-803F-111460BEB1A6}"/>
          </ac:picMkLst>
        </pc:picChg>
        <pc:picChg chg="del">
          <ac:chgData name="Sowmyan Soman Chullikkattil" userId="0f4ce0e5-4d88-440d-b86e-710da1d484e2" providerId="ADAL" clId="{CD712702-3FAC-4882-B25A-338A917FF8CF}" dt="2018-09-27T20:52:22.671" v="3694" actId="478"/>
          <ac:picMkLst>
            <pc:docMk/>
            <pc:sldMk cId="1027012199" sldId="647"/>
            <ac:picMk id="21" creationId="{7BE5A660-7740-47A8-875A-B6B83A07D88B}"/>
          </ac:picMkLst>
        </pc:picChg>
        <pc:picChg chg="del">
          <ac:chgData name="Sowmyan Soman Chullikkattil" userId="0f4ce0e5-4d88-440d-b86e-710da1d484e2" providerId="ADAL" clId="{CD712702-3FAC-4882-B25A-338A917FF8CF}" dt="2018-09-27T20:52:25.081" v="3695" actId="478"/>
          <ac:picMkLst>
            <pc:docMk/>
            <pc:sldMk cId="1027012199" sldId="647"/>
            <ac:picMk id="26" creationId="{DF73D943-621C-4F0B-A2EB-7563169C8A35}"/>
          </ac:picMkLst>
        </pc:picChg>
        <pc:picChg chg="del">
          <ac:chgData name="Sowmyan Soman Chullikkattil" userId="0f4ce0e5-4d88-440d-b86e-710da1d484e2" providerId="ADAL" clId="{CD712702-3FAC-4882-B25A-338A917FF8CF}" dt="2018-09-27T20:52:25.081" v="3695" actId="478"/>
          <ac:picMkLst>
            <pc:docMk/>
            <pc:sldMk cId="1027012199" sldId="647"/>
            <ac:picMk id="43" creationId="{3BBA6DF6-E32A-413C-AF2C-38BA9DAA488F}"/>
          </ac:picMkLst>
        </pc:picChg>
        <pc:picChg chg="del">
          <ac:chgData name="Sowmyan Soman Chullikkattil" userId="0f4ce0e5-4d88-440d-b86e-710da1d484e2" providerId="ADAL" clId="{CD712702-3FAC-4882-B25A-338A917FF8CF}" dt="2018-09-27T20:52:25.081" v="3695" actId="478"/>
          <ac:picMkLst>
            <pc:docMk/>
            <pc:sldMk cId="1027012199" sldId="647"/>
            <ac:picMk id="44" creationId="{69EBA384-5A25-43BD-8600-EF641804C28D}"/>
          </ac:picMkLst>
        </pc:picChg>
        <pc:picChg chg="del">
          <ac:chgData name="Sowmyan Soman Chullikkattil" userId="0f4ce0e5-4d88-440d-b86e-710da1d484e2" providerId="ADAL" clId="{CD712702-3FAC-4882-B25A-338A917FF8CF}" dt="2018-09-27T20:52:25.081" v="3695" actId="478"/>
          <ac:picMkLst>
            <pc:docMk/>
            <pc:sldMk cId="1027012199" sldId="647"/>
            <ac:picMk id="45" creationId="{4C93D934-C7FD-424A-9419-D03007B478B9}"/>
          </ac:picMkLst>
        </pc:picChg>
        <pc:cxnChg chg="del">
          <ac:chgData name="Sowmyan Soman Chullikkattil" userId="0f4ce0e5-4d88-440d-b86e-710da1d484e2" providerId="ADAL" clId="{CD712702-3FAC-4882-B25A-338A917FF8CF}" dt="2018-09-27T20:52:25.081" v="3695" actId="478"/>
          <ac:cxnSpMkLst>
            <pc:docMk/>
            <pc:sldMk cId="1027012199" sldId="647"/>
            <ac:cxnSpMk id="12" creationId="{E4896C41-F118-4229-81F0-8BB62AEFAD5F}"/>
          </ac:cxnSpMkLst>
        </pc:cxnChg>
        <pc:cxnChg chg="del">
          <ac:chgData name="Sowmyan Soman Chullikkattil" userId="0f4ce0e5-4d88-440d-b86e-710da1d484e2" providerId="ADAL" clId="{CD712702-3FAC-4882-B25A-338A917FF8CF}" dt="2018-09-27T20:52:25.081" v="3695" actId="478"/>
          <ac:cxnSpMkLst>
            <pc:docMk/>
            <pc:sldMk cId="1027012199" sldId="647"/>
            <ac:cxnSpMk id="13" creationId="{AB6457BC-E306-4200-8C8D-37FF6AED35DE}"/>
          </ac:cxnSpMkLst>
        </pc:cxnChg>
        <pc:cxnChg chg="add mod">
          <ac:chgData name="Sowmyan Soman Chullikkattil" userId="0f4ce0e5-4d88-440d-b86e-710da1d484e2" providerId="ADAL" clId="{CD712702-3FAC-4882-B25A-338A917FF8CF}" dt="2018-09-28T19:02:14.966" v="3733" actId="14100"/>
          <ac:cxnSpMkLst>
            <pc:docMk/>
            <pc:sldMk cId="1027012199" sldId="647"/>
            <ac:cxnSpMk id="27" creationId="{0BAC1734-6B17-401D-A6CE-88DFD3EFF74B}"/>
          </ac:cxnSpMkLst>
        </pc:cxnChg>
        <pc:cxnChg chg="del">
          <ac:chgData name="Sowmyan Soman Chullikkattil" userId="0f4ce0e5-4d88-440d-b86e-710da1d484e2" providerId="ADAL" clId="{CD712702-3FAC-4882-B25A-338A917FF8CF}" dt="2018-09-27T20:52:25.081" v="3695" actId="478"/>
          <ac:cxnSpMkLst>
            <pc:docMk/>
            <pc:sldMk cId="1027012199" sldId="647"/>
            <ac:cxnSpMk id="32" creationId="{A0D12E7B-0924-4073-AD10-6CA4D92A3E22}"/>
          </ac:cxnSpMkLst>
        </pc:cxnChg>
        <pc:cxnChg chg="del">
          <ac:chgData name="Sowmyan Soman Chullikkattil" userId="0f4ce0e5-4d88-440d-b86e-710da1d484e2" providerId="ADAL" clId="{CD712702-3FAC-4882-B25A-338A917FF8CF}" dt="2018-09-27T20:52:25.081" v="3695" actId="478"/>
          <ac:cxnSpMkLst>
            <pc:docMk/>
            <pc:sldMk cId="1027012199" sldId="647"/>
            <ac:cxnSpMk id="39" creationId="{0CD917D0-4DDB-4113-9247-A92D0972E82C}"/>
          </ac:cxnSpMkLst>
        </pc:cxnChg>
      </pc:sldChg>
      <pc:sldChg chg="addSp delSp modSp add modAnim">
        <pc:chgData name="Sowmyan Soman Chullikkattil" userId="0f4ce0e5-4d88-440d-b86e-710da1d484e2" providerId="ADAL" clId="{CD712702-3FAC-4882-B25A-338A917FF8CF}" dt="2018-09-28T19:20:46.662" v="3777" actId="20577"/>
        <pc:sldMkLst>
          <pc:docMk/>
          <pc:sldMk cId="3321953064" sldId="648"/>
        </pc:sldMkLst>
        <pc:spChg chg="add mod">
          <ac:chgData name="Sowmyan Soman Chullikkattil" userId="0f4ce0e5-4d88-440d-b86e-710da1d484e2" providerId="ADAL" clId="{CD712702-3FAC-4882-B25A-338A917FF8CF}" dt="2018-09-28T19:15:10.798" v="3748" actId="1076"/>
          <ac:spMkLst>
            <pc:docMk/>
            <pc:sldMk cId="3321953064" sldId="648"/>
            <ac:spMk id="2" creationId="{A94E1423-2725-4EC9-9D38-25BE5B8BB6F9}"/>
          </ac:spMkLst>
        </pc:spChg>
        <pc:spChg chg="add del">
          <ac:chgData name="Sowmyan Soman Chullikkattil" userId="0f4ce0e5-4d88-440d-b86e-710da1d484e2" providerId="ADAL" clId="{CD712702-3FAC-4882-B25A-338A917FF8CF}" dt="2018-09-28T19:15:21.911" v="3750"/>
          <ac:spMkLst>
            <pc:docMk/>
            <pc:sldMk cId="3321953064" sldId="648"/>
            <ac:spMk id="3" creationId="{F8823873-5979-431F-984D-DE1F2C6F7922}"/>
          </ac:spMkLst>
        </pc:spChg>
        <pc:spChg chg="add mod">
          <ac:chgData name="Sowmyan Soman Chullikkattil" userId="0f4ce0e5-4d88-440d-b86e-710da1d484e2" providerId="ADAL" clId="{CD712702-3FAC-4882-B25A-338A917FF8CF}" dt="2018-09-28T19:15:35.380" v="3752" actId="1076"/>
          <ac:spMkLst>
            <pc:docMk/>
            <pc:sldMk cId="3321953064" sldId="648"/>
            <ac:spMk id="6" creationId="{AE540E16-FA0F-49DD-B61D-862A6198CAB1}"/>
          </ac:spMkLst>
        </pc:spChg>
        <pc:spChg chg="mod">
          <ac:chgData name="Sowmyan Soman Chullikkattil" userId="0f4ce0e5-4d88-440d-b86e-710da1d484e2" providerId="ADAL" clId="{CD712702-3FAC-4882-B25A-338A917FF8CF}" dt="2018-09-28T19:20:46.662" v="3777" actId="20577"/>
          <ac:spMkLst>
            <pc:docMk/>
            <pc:sldMk cId="3321953064" sldId="648"/>
            <ac:spMk id="11" creationId="{F47C1FD8-AF3E-4F53-9E69-70B5977E0EA6}"/>
          </ac:spMkLst>
        </pc:spChg>
        <pc:picChg chg="add mod">
          <ac:chgData name="Sowmyan Soman Chullikkattil" userId="0f4ce0e5-4d88-440d-b86e-710da1d484e2" providerId="ADAL" clId="{CD712702-3FAC-4882-B25A-338A917FF8CF}" dt="2018-09-27T20:53:05.814" v="3705" actId="1076"/>
          <ac:picMkLst>
            <pc:docMk/>
            <pc:sldMk cId="3321953064" sldId="648"/>
            <ac:picMk id="4" creationId="{54B6F997-B871-45CC-A9E2-8B09F8A2FFDC}"/>
          </ac:picMkLst>
        </pc:picChg>
        <pc:picChg chg="add del mod">
          <ac:chgData name="Sowmyan Soman Chullikkattil" userId="0f4ce0e5-4d88-440d-b86e-710da1d484e2" providerId="ADAL" clId="{CD712702-3FAC-4882-B25A-338A917FF8CF}" dt="2018-09-28T19:16:31.365" v="3756"/>
          <ac:picMkLst>
            <pc:docMk/>
            <pc:sldMk cId="3321953064" sldId="648"/>
            <ac:picMk id="7" creationId="{4073EFB3-3579-48DF-ACB7-A1779AB7AE29}"/>
          </ac:picMkLst>
        </pc:picChg>
        <pc:picChg chg="add mod">
          <ac:chgData name="Sowmyan Soman Chullikkattil" userId="0f4ce0e5-4d88-440d-b86e-710da1d484e2" providerId="ADAL" clId="{CD712702-3FAC-4882-B25A-338A917FF8CF}" dt="2018-09-28T19:17:41.860" v="3763" actId="1076"/>
          <ac:picMkLst>
            <pc:docMk/>
            <pc:sldMk cId="3321953064" sldId="648"/>
            <ac:picMk id="8" creationId="{D617425C-CE6E-45CD-B16F-C40024B7AB7A}"/>
          </ac:picMkLst>
        </pc:picChg>
        <pc:cxnChg chg="add mod">
          <ac:chgData name="Sowmyan Soman Chullikkattil" userId="0f4ce0e5-4d88-440d-b86e-710da1d484e2" providerId="ADAL" clId="{CD712702-3FAC-4882-B25A-338A917FF8CF}" dt="2018-09-28T19:18:53.600" v="3767" actId="14100"/>
          <ac:cxnSpMkLst>
            <pc:docMk/>
            <pc:sldMk cId="3321953064" sldId="648"/>
            <ac:cxnSpMk id="10" creationId="{C41DB285-9CAF-4623-AD6D-5B63B1693E40}"/>
          </ac:cxnSpMkLst>
        </pc:cxnChg>
      </pc:sldChg>
      <pc:sldChg chg="modSp">
        <pc:chgData name="Sowmyan Soman Chullikkattil" userId="0f4ce0e5-4d88-440d-b86e-710da1d484e2" providerId="ADAL" clId="{CD712702-3FAC-4882-B25A-338A917FF8CF}" dt="2018-10-03T14:09:02.236" v="4043" actId="20577"/>
        <pc:sldMkLst>
          <pc:docMk/>
          <pc:sldMk cId="1578438017" sldId="665"/>
        </pc:sldMkLst>
        <pc:spChg chg="mod">
          <ac:chgData name="Sowmyan Soman Chullikkattil" userId="0f4ce0e5-4d88-440d-b86e-710da1d484e2" providerId="ADAL" clId="{CD712702-3FAC-4882-B25A-338A917FF8CF}" dt="2018-10-03T14:09:02.236" v="4043" actId="20577"/>
          <ac:spMkLst>
            <pc:docMk/>
            <pc:sldMk cId="1578438017" sldId="665"/>
            <ac:spMk id="2" creationId="{F5F9A0B9-16EA-674C-9F51-93BF10956EE7}"/>
          </ac:spMkLst>
        </pc:spChg>
      </pc:sldChg>
      <pc:sldChg chg="modSp">
        <pc:chgData name="Sowmyan Soman Chullikkattil" userId="0f4ce0e5-4d88-440d-b86e-710da1d484e2" providerId="ADAL" clId="{CD712702-3FAC-4882-B25A-338A917FF8CF}" dt="2018-10-03T14:12:59.410" v="4438" actId="20577"/>
        <pc:sldMkLst>
          <pc:docMk/>
          <pc:sldMk cId="3541181324" sldId="667"/>
        </pc:sldMkLst>
        <pc:spChg chg="mod">
          <ac:chgData name="Sowmyan Soman Chullikkattil" userId="0f4ce0e5-4d88-440d-b86e-710da1d484e2" providerId="ADAL" clId="{CD712702-3FAC-4882-B25A-338A917FF8CF}" dt="2018-10-03T14:12:59.410" v="4438" actId="20577"/>
          <ac:spMkLst>
            <pc:docMk/>
            <pc:sldMk cId="3541181324" sldId="667"/>
            <ac:spMk id="2" creationId="{F5F9A0B9-16EA-674C-9F51-93BF10956EE7}"/>
          </ac:spMkLst>
        </pc:spChg>
      </pc:sldChg>
    </pc:docChg>
  </pc:docChgLst>
  <pc:docChgLst>
    <pc:chgData name="Gino Filicetti" userId="42c58076-3b3e-44cb-9b4c-b1f6029317d1" providerId="ADAL" clId="{74C035A3-B334-0141-B86E-F89F710B27D6}"/>
    <pc:docChg chg="undo addSld delSld modSld sldOrd">
      <pc:chgData name="Gino Filicetti" userId="42c58076-3b3e-44cb-9b4c-b1f6029317d1" providerId="ADAL" clId="{74C035A3-B334-0141-B86E-F89F710B27D6}" dt="2018-10-10T15:49:44.664" v="411" actId="2696"/>
      <pc:docMkLst>
        <pc:docMk/>
      </pc:docMkLst>
      <pc:sldChg chg="modSp ord modTransition">
        <pc:chgData name="Gino Filicetti" userId="42c58076-3b3e-44cb-9b4c-b1f6029317d1" providerId="ADAL" clId="{74C035A3-B334-0141-B86E-F89F710B27D6}" dt="2018-10-10T15:49:35.452" v="410"/>
        <pc:sldMkLst>
          <pc:docMk/>
          <pc:sldMk cId="3670731366" sldId="558"/>
        </pc:sldMkLst>
        <pc:spChg chg="mod">
          <ac:chgData name="Gino Filicetti" userId="42c58076-3b3e-44cb-9b4c-b1f6029317d1" providerId="ADAL" clId="{74C035A3-B334-0141-B86E-F89F710B27D6}" dt="2018-10-10T15:49:26.946" v="409" actId="20577"/>
          <ac:spMkLst>
            <pc:docMk/>
            <pc:sldMk cId="3670731366" sldId="558"/>
            <ac:spMk id="2" creationId="{F5F9A0B9-16EA-674C-9F51-93BF10956EE7}"/>
          </ac:spMkLst>
        </pc:spChg>
        <pc:spChg chg="mod">
          <ac:chgData name="Gino Filicetti" userId="42c58076-3b3e-44cb-9b4c-b1f6029317d1" providerId="ADAL" clId="{74C035A3-B334-0141-B86E-F89F710B27D6}" dt="2018-10-10T15:47:29.230" v="286" actId="20577"/>
          <ac:spMkLst>
            <pc:docMk/>
            <pc:sldMk cId="3670731366" sldId="558"/>
            <ac:spMk id="5" creationId="{0DADFA8C-24AF-3540-80D8-FFEAB44EB08A}"/>
          </ac:spMkLst>
        </pc:spChg>
      </pc:sldChg>
      <pc:sldChg chg="del">
        <pc:chgData name="Gino Filicetti" userId="42c58076-3b3e-44cb-9b4c-b1f6029317d1" providerId="ADAL" clId="{74C035A3-B334-0141-B86E-F89F710B27D6}" dt="2018-10-10T15:49:44.664" v="411" actId="2696"/>
        <pc:sldMkLst>
          <pc:docMk/>
          <pc:sldMk cId="2942330951" sldId="559"/>
        </pc:sldMkLst>
      </pc:sldChg>
      <pc:sldChg chg="modSp modTransition">
        <pc:chgData name="Gino Filicetti" userId="42c58076-3b3e-44cb-9b4c-b1f6029317d1" providerId="ADAL" clId="{74C035A3-B334-0141-B86E-F89F710B27D6}" dt="2018-10-10T15:49:35.452" v="410"/>
        <pc:sldMkLst>
          <pc:docMk/>
          <pc:sldMk cId="2115289101" sldId="575"/>
        </pc:sldMkLst>
        <pc:spChg chg="mod">
          <ac:chgData name="Gino Filicetti" userId="42c58076-3b3e-44cb-9b4c-b1f6029317d1" providerId="ADAL" clId="{74C035A3-B334-0141-B86E-F89F710B27D6}" dt="2018-10-10T15:46:31.409" v="264" actId="20577"/>
          <ac:spMkLst>
            <pc:docMk/>
            <pc:sldMk cId="2115289101" sldId="575"/>
            <ac:spMk id="2" creationId="{E03EFE58-7D08-7E4D-AB1D-448C8CE89F7C}"/>
          </ac:spMkLst>
        </pc:spChg>
      </pc:sldChg>
      <pc:sldChg chg="modSp modTransition">
        <pc:chgData name="Gino Filicetti" userId="42c58076-3b3e-44cb-9b4c-b1f6029317d1" providerId="ADAL" clId="{74C035A3-B334-0141-B86E-F89F710B27D6}" dt="2018-10-10T15:49:35.452" v="410"/>
        <pc:sldMkLst>
          <pc:docMk/>
          <pc:sldMk cId="306799738" sldId="576"/>
        </pc:sldMkLst>
        <pc:spChg chg="mod">
          <ac:chgData name="Gino Filicetti" userId="42c58076-3b3e-44cb-9b4c-b1f6029317d1" providerId="ADAL" clId="{74C035A3-B334-0141-B86E-F89F710B27D6}" dt="2018-10-10T15:45:23.531" v="252" actId="14100"/>
          <ac:spMkLst>
            <pc:docMk/>
            <pc:sldMk cId="306799738" sldId="576"/>
            <ac:spMk id="2" creationId="{C5B05B39-D3AB-4E98-A14E-DE01F75D1C01}"/>
          </ac:spMkLst>
        </pc:spChg>
        <pc:spChg chg="mod">
          <ac:chgData name="Gino Filicetti" userId="42c58076-3b3e-44cb-9b4c-b1f6029317d1" providerId="ADAL" clId="{74C035A3-B334-0141-B86E-F89F710B27D6}" dt="2018-10-10T15:41:53.386" v="12" actId="14100"/>
          <ac:spMkLst>
            <pc:docMk/>
            <pc:sldMk cId="306799738" sldId="576"/>
            <ac:spMk id="3" creationId="{3AA01939-5AF8-496B-8A94-55FB6E381F5D}"/>
          </ac:spMkLst>
        </pc:spChg>
      </pc:sldChg>
      <pc:sldChg chg="modSp add modTransition">
        <pc:chgData name="Gino Filicetti" userId="42c58076-3b3e-44cb-9b4c-b1f6029317d1" providerId="ADAL" clId="{74C035A3-B334-0141-B86E-F89F710B27D6}" dt="2018-10-10T15:49:35.452" v="410"/>
        <pc:sldMkLst>
          <pc:docMk/>
          <pc:sldMk cId="3451162890" sldId="677"/>
        </pc:sldMkLst>
        <pc:spChg chg="mod">
          <ac:chgData name="Gino Filicetti" userId="42c58076-3b3e-44cb-9b4c-b1f6029317d1" providerId="ADAL" clId="{74C035A3-B334-0141-B86E-F89F710B27D6}" dt="2018-10-10T15:45:10.796" v="251" actId="1076"/>
          <ac:spMkLst>
            <pc:docMk/>
            <pc:sldMk cId="3451162890" sldId="677"/>
            <ac:spMk id="2" creationId="{C5B05B39-D3AB-4E98-A14E-DE01F75D1C01}"/>
          </ac:spMkLst>
        </pc:spChg>
        <pc:spChg chg="mod">
          <ac:chgData name="Gino Filicetti" userId="42c58076-3b3e-44cb-9b4c-b1f6029317d1" providerId="ADAL" clId="{74C035A3-B334-0141-B86E-F89F710B27D6}" dt="2018-10-10T15:43:16.913" v="63" actId="20577"/>
          <ac:spMkLst>
            <pc:docMk/>
            <pc:sldMk cId="3451162890" sldId="677"/>
            <ac:spMk id="3" creationId="{3AA01939-5AF8-496B-8A94-55FB6E381F5D}"/>
          </ac:spMkLst>
        </pc:spChg>
      </pc:sldChg>
    </pc:docChg>
  </pc:docChgLst>
  <pc:docChgLst>
    <pc:chgData name="Gino Filicetti" userId="42c58076-3b3e-44cb-9b4c-b1f6029317d1" providerId="ADAL" clId="{020D3BD4-528C-0245-8968-9D933AC053F0}"/>
    <pc:docChg chg="undo redo custSel addSld delSld modSld sldOrd delMainMaster">
      <pc:chgData name="Gino Filicetti" userId="42c58076-3b3e-44cb-9b4c-b1f6029317d1" providerId="ADAL" clId="{020D3BD4-528C-0245-8968-9D933AC053F0}" dt="2018-09-14T16:35:11.513" v="4259" actId="692"/>
      <pc:docMkLst>
        <pc:docMk/>
      </pc:docMkLst>
      <pc:sldChg chg="modTransition">
        <pc:chgData name="Gino Filicetti" userId="42c58076-3b3e-44cb-9b4c-b1f6029317d1" providerId="ADAL" clId="{020D3BD4-528C-0245-8968-9D933AC053F0}" dt="2018-09-13T22:25:43.117" v="2597" actId="692"/>
        <pc:sldMkLst>
          <pc:docMk/>
          <pc:sldMk cId="4254351638" sldId="438"/>
        </pc:sldMkLst>
      </pc:sldChg>
      <pc:sldChg chg="modTransition">
        <pc:chgData name="Gino Filicetti" userId="42c58076-3b3e-44cb-9b4c-b1f6029317d1" providerId="ADAL" clId="{020D3BD4-528C-0245-8968-9D933AC053F0}" dt="2018-09-13T22:25:43.117" v="2597" actId="692"/>
        <pc:sldMkLst>
          <pc:docMk/>
          <pc:sldMk cId="3938503310" sldId="439"/>
        </pc:sldMkLst>
      </pc:sldChg>
      <pc:sldChg chg="modTransition">
        <pc:chgData name="Gino Filicetti" userId="42c58076-3b3e-44cb-9b4c-b1f6029317d1" providerId="ADAL" clId="{020D3BD4-528C-0245-8968-9D933AC053F0}" dt="2018-09-13T22:25:43.117" v="2597" actId="692"/>
        <pc:sldMkLst>
          <pc:docMk/>
          <pc:sldMk cId="581401480" sldId="467"/>
        </pc:sldMkLst>
      </pc:sldChg>
      <pc:sldChg chg="modTransition">
        <pc:chgData name="Gino Filicetti" userId="42c58076-3b3e-44cb-9b4c-b1f6029317d1" providerId="ADAL" clId="{020D3BD4-528C-0245-8968-9D933AC053F0}" dt="2018-09-13T22:25:43.117" v="2597" actId="692"/>
        <pc:sldMkLst>
          <pc:docMk/>
          <pc:sldMk cId="303014580" sldId="468"/>
        </pc:sldMkLst>
      </pc:sldChg>
      <pc:sldChg chg="modTransition">
        <pc:chgData name="Gino Filicetti" userId="42c58076-3b3e-44cb-9b4c-b1f6029317d1" providerId="ADAL" clId="{020D3BD4-528C-0245-8968-9D933AC053F0}" dt="2018-09-13T22:25:43.117" v="2597" actId="692"/>
        <pc:sldMkLst>
          <pc:docMk/>
          <pc:sldMk cId="1650536884" sldId="469"/>
        </pc:sldMkLst>
      </pc:sldChg>
      <pc:sldChg chg="addSp modSp add modAnim">
        <pc:chgData name="Gino Filicetti" userId="42c58076-3b3e-44cb-9b4c-b1f6029317d1" providerId="ADAL" clId="{020D3BD4-528C-0245-8968-9D933AC053F0}" dt="2018-08-31T12:24:59.688" v="320" actId="692"/>
        <pc:sldMkLst>
          <pc:docMk/>
          <pc:sldMk cId="1566095744" sldId="484"/>
        </pc:sldMkLst>
        <pc:spChg chg="mod">
          <ac:chgData name="Gino Filicetti" userId="42c58076-3b3e-44cb-9b4c-b1f6029317d1" providerId="ADAL" clId="{020D3BD4-528C-0245-8968-9D933AC053F0}" dt="2018-08-31T12:16:32.124" v="294" actId="20577"/>
          <ac:spMkLst>
            <pc:docMk/>
            <pc:sldMk cId="1566095744" sldId="484"/>
            <ac:spMk id="2" creationId="{00000000-0000-0000-0000-000000000000}"/>
          </ac:spMkLst>
        </pc:spChg>
        <pc:spChg chg="add mod">
          <ac:chgData name="Gino Filicetti" userId="42c58076-3b3e-44cb-9b4c-b1f6029317d1" providerId="ADAL" clId="{020D3BD4-528C-0245-8968-9D933AC053F0}" dt="2018-08-31T12:21:41.707" v="308" actId="13926"/>
          <ac:spMkLst>
            <pc:docMk/>
            <pc:sldMk cId="1566095744" sldId="484"/>
            <ac:spMk id="4" creationId="{6F42964B-CF1C-4542-85AA-BEA6693BC913}"/>
          </ac:spMkLst>
        </pc:spChg>
        <pc:picChg chg="mod">
          <ac:chgData name="Gino Filicetti" userId="42c58076-3b3e-44cb-9b4c-b1f6029317d1" providerId="ADAL" clId="{020D3BD4-528C-0245-8968-9D933AC053F0}" dt="2018-08-31T12:24:24.328" v="318" actId="1076"/>
          <ac:picMkLst>
            <pc:docMk/>
            <pc:sldMk cId="1566095744" sldId="484"/>
            <ac:picMk id="3074" creationId="{07C65DA4-601D-46F7-9674-1610854F39EF}"/>
          </ac:picMkLst>
        </pc:picChg>
      </pc:sldChg>
      <pc:sldChg chg="add">
        <pc:chgData name="Gino Filicetti" userId="42c58076-3b3e-44cb-9b4c-b1f6029317d1" providerId="ADAL" clId="{020D3BD4-528C-0245-8968-9D933AC053F0}" dt="2018-08-31T12:16:20.792" v="278" actId="692"/>
        <pc:sldMkLst>
          <pc:docMk/>
          <pc:sldMk cId="192415403" sldId="485"/>
        </pc:sldMkLst>
      </pc:sldChg>
      <pc:sldChg chg="add">
        <pc:chgData name="Gino Filicetti" userId="42c58076-3b3e-44cb-9b4c-b1f6029317d1" providerId="ADAL" clId="{020D3BD4-528C-0245-8968-9D933AC053F0}" dt="2018-08-31T12:16:20.792" v="278" actId="692"/>
        <pc:sldMkLst>
          <pc:docMk/>
          <pc:sldMk cId="171341469" sldId="486"/>
        </pc:sldMkLst>
      </pc:sldChg>
      <pc:sldChg chg="add">
        <pc:chgData name="Gino Filicetti" userId="42c58076-3b3e-44cb-9b4c-b1f6029317d1" providerId="ADAL" clId="{020D3BD4-528C-0245-8968-9D933AC053F0}" dt="2018-08-31T12:16:20.792" v="278" actId="692"/>
        <pc:sldMkLst>
          <pc:docMk/>
          <pc:sldMk cId="3215705712" sldId="487"/>
        </pc:sldMkLst>
      </pc:sldChg>
      <pc:sldChg chg="add">
        <pc:chgData name="Gino Filicetti" userId="42c58076-3b3e-44cb-9b4c-b1f6029317d1" providerId="ADAL" clId="{020D3BD4-528C-0245-8968-9D933AC053F0}" dt="2018-08-31T12:16:20.792" v="278" actId="692"/>
        <pc:sldMkLst>
          <pc:docMk/>
          <pc:sldMk cId="2021201559" sldId="488"/>
        </pc:sldMkLst>
      </pc:sldChg>
      <pc:sldChg chg="modSp">
        <pc:chgData name="Gino Filicetti" userId="42c58076-3b3e-44cb-9b4c-b1f6029317d1" providerId="ADAL" clId="{020D3BD4-528C-0245-8968-9D933AC053F0}" dt="2018-08-31T20:44:35.982" v="2044" actId="14100"/>
        <pc:sldMkLst>
          <pc:docMk/>
          <pc:sldMk cId="2940976382" sldId="541"/>
        </pc:sldMkLst>
        <pc:spChg chg="mod">
          <ac:chgData name="Gino Filicetti" userId="42c58076-3b3e-44cb-9b4c-b1f6029317d1" providerId="ADAL" clId="{020D3BD4-528C-0245-8968-9D933AC053F0}" dt="2018-08-31T20:44:35.982" v="2044" actId="14100"/>
          <ac:spMkLst>
            <pc:docMk/>
            <pc:sldMk cId="2940976382" sldId="541"/>
            <ac:spMk id="4" creationId="{00000000-0000-0000-0000-000000000000}"/>
          </ac:spMkLst>
        </pc:spChg>
      </pc:sldChg>
      <pc:sldChg chg="modSp add">
        <pc:chgData name="Gino Filicetti" userId="42c58076-3b3e-44cb-9b4c-b1f6029317d1" providerId="ADAL" clId="{020D3BD4-528C-0245-8968-9D933AC053F0}" dt="2018-08-31T12:09:02.693" v="88" actId="207"/>
        <pc:sldMkLst>
          <pc:docMk/>
          <pc:sldMk cId="120820389" sldId="542"/>
        </pc:sldMkLst>
        <pc:spChg chg="mod">
          <ac:chgData name="Gino Filicetti" userId="42c58076-3b3e-44cb-9b4c-b1f6029317d1" providerId="ADAL" clId="{020D3BD4-528C-0245-8968-9D933AC053F0}" dt="2018-08-31T12:09:02.693" v="88" actId="207"/>
          <ac:spMkLst>
            <pc:docMk/>
            <pc:sldMk cId="120820389" sldId="542"/>
            <ac:spMk id="2" creationId="{E03EFE58-7D08-7E4D-AB1D-448C8CE89F7C}"/>
          </ac:spMkLst>
        </pc:spChg>
      </pc:sldChg>
      <pc:sldChg chg="modSp add">
        <pc:chgData name="Gino Filicetti" userId="42c58076-3b3e-44cb-9b4c-b1f6029317d1" providerId="ADAL" clId="{020D3BD4-528C-0245-8968-9D933AC053F0}" dt="2018-08-31T12:09:53.446" v="115" actId="20577"/>
        <pc:sldMkLst>
          <pc:docMk/>
          <pc:sldMk cId="296669791" sldId="543"/>
        </pc:sldMkLst>
        <pc:spChg chg="mod">
          <ac:chgData name="Gino Filicetti" userId="42c58076-3b3e-44cb-9b4c-b1f6029317d1" providerId="ADAL" clId="{020D3BD4-528C-0245-8968-9D933AC053F0}" dt="2018-08-31T12:09:53.446" v="115" actId="20577"/>
          <ac:spMkLst>
            <pc:docMk/>
            <pc:sldMk cId="296669791" sldId="543"/>
            <ac:spMk id="2" creationId="{E03EFE58-7D08-7E4D-AB1D-448C8CE89F7C}"/>
          </ac:spMkLst>
        </pc:spChg>
      </pc:sldChg>
      <pc:sldChg chg="modSp add">
        <pc:chgData name="Gino Filicetti" userId="42c58076-3b3e-44cb-9b4c-b1f6029317d1" providerId="ADAL" clId="{020D3BD4-528C-0245-8968-9D933AC053F0}" dt="2018-08-31T12:10:49.786" v="164" actId="20577"/>
        <pc:sldMkLst>
          <pc:docMk/>
          <pc:sldMk cId="3501640252" sldId="545"/>
        </pc:sldMkLst>
        <pc:spChg chg="mod">
          <ac:chgData name="Gino Filicetti" userId="42c58076-3b3e-44cb-9b4c-b1f6029317d1" providerId="ADAL" clId="{020D3BD4-528C-0245-8968-9D933AC053F0}" dt="2018-08-31T12:10:49.786" v="164" actId="20577"/>
          <ac:spMkLst>
            <pc:docMk/>
            <pc:sldMk cId="3501640252" sldId="545"/>
            <ac:spMk id="2" creationId="{E03EFE58-7D08-7E4D-AB1D-448C8CE89F7C}"/>
          </ac:spMkLst>
        </pc:spChg>
      </pc:sldChg>
      <pc:sldChg chg="addSp delSp modSp add">
        <pc:chgData name="Gino Filicetti" userId="42c58076-3b3e-44cb-9b4c-b1f6029317d1" providerId="ADAL" clId="{020D3BD4-528C-0245-8968-9D933AC053F0}" dt="2018-08-31T12:36:03.701" v="812" actId="20577"/>
        <pc:sldMkLst>
          <pc:docMk/>
          <pc:sldMk cId="1052682720" sldId="551"/>
        </pc:sldMkLst>
        <pc:spChg chg="mod">
          <ac:chgData name="Gino Filicetti" userId="42c58076-3b3e-44cb-9b4c-b1f6029317d1" providerId="ADAL" clId="{020D3BD4-528C-0245-8968-9D933AC053F0}" dt="2018-08-31T12:34:15.698" v="799" actId="20577"/>
          <ac:spMkLst>
            <pc:docMk/>
            <pc:sldMk cId="1052682720" sldId="551"/>
            <ac:spMk id="2" creationId="{F5F9A0B9-16EA-674C-9F51-93BF10956EE7}"/>
          </ac:spMkLst>
        </pc:spChg>
        <pc:spChg chg="del mod">
          <ac:chgData name="Gino Filicetti" userId="42c58076-3b3e-44cb-9b4c-b1f6029317d1" providerId="ADAL" clId="{020D3BD4-528C-0245-8968-9D933AC053F0}" dt="2018-08-31T12:31:30.494" v="548" actId="478"/>
          <ac:spMkLst>
            <pc:docMk/>
            <pc:sldMk cId="1052682720" sldId="551"/>
            <ac:spMk id="3" creationId="{DBCFBC31-9382-7241-B7D5-A271651F7F72}"/>
          </ac:spMkLst>
        </pc:spChg>
        <pc:spChg chg="add del">
          <ac:chgData name="Gino Filicetti" userId="42c58076-3b3e-44cb-9b4c-b1f6029317d1" providerId="ADAL" clId="{020D3BD4-528C-0245-8968-9D933AC053F0}" dt="2018-08-31T12:31:15.260" v="545" actId="20577"/>
          <ac:spMkLst>
            <pc:docMk/>
            <pc:sldMk cId="1052682720" sldId="551"/>
            <ac:spMk id="4" creationId="{E4EB3707-56E7-6B4C-99F4-2F4DCD94AC47}"/>
          </ac:spMkLst>
        </pc:spChg>
        <pc:spChg chg="add mod">
          <ac:chgData name="Gino Filicetti" userId="42c58076-3b3e-44cb-9b4c-b1f6029317d1" providerId="ADAL" clId="{020D3BD4-528C-0245-8968-9D933AC053F0}" dt="2018-08-31T12:36:03.701" v="812" actId="20577"/>
          <ac:spMkLst>
            <pc:docMk/>
            <pc:sldMk cId="1052682720" sldId="551"/>
            <ac:spMk id="5" creationId="{0DADFA8C-24AF-3540-80D8-FFEAB44EB08A}"/>
          </ac:spMkLst>
        </pc:spChg>
        <pc:spChg chg="add del mod">
          <ac:chgData name="Gino Filicetti" userId="42c58076-3b3e-44cb-9b4c-b1f6029317d1" providerId="ADAL" clId="{020D3BD4-528C-0245-8968-9D933AC053F0}" dt="2018-08-31T12:31:34.365" v="549" actId="478"/>
          <ac:spMkLst>
            <pc:docMk/>
            <pc:sldMk cId="1052682720" sldId="551"/>
            <ac:spMk id="7" creationId="{9CFAD53A-F28F-1C48-8B79-A0AEBF39C97B}"/>
          </ac:spMkLst>
        </pc:spChg>
      </pc:sldChg>
      <pc:sldChg chg="addSp delSp modSp add">
        <pc:chgData name="Gino Filicetti" userId="42c58076-3b3e-44cb-9b4c-b1f6029317d1" providerId="ADAL" clId="{020D3BD4-528C-0245-8968-9D933AC053F0}" dt="2018-08-31T12:44:16.018" v="953" actId="1076"/>
        <pc:sldMkLst>
          <pc:docMk/>
          <pc:sldMk cId="638968379" sldId="552"/>
        </pc:sldMkLst>
        <pc:spChg chg="del">
          <ac:chgData name="Gino Filicetti" userId="42c58076-3b3e-44cb-9b4c-b1f6029317d1" providerId="ADAL" clId="{020D3BD4-528C-0245-8968-9D933AC053F0}" dt="2018-08-31T12:42:49.888" v="936" actId="478"/>
          <ac:spMkLst>
            <pc:docMk/>
            <pc:sldMk cId="638968379" sldId="552"/>
            <ac:spMk id="2" creationId="{A0AE7249-759E-604F-8CD5-5912DBF4EAD6}"/>
          </ac:spMkLst>
        </pc:spChg>
        <pc:spChg chg="mod">
          <ac:chgData name="Gino Filicetti" userId="42c58076-3b3e-44cb-9b4c-b1f6029317d1" providerId="ADAL" clId="{020D3BD4-528C-0245-8968-9D933AC053F0}" dt="2018-08-31T12:43:58.467" v="952" actId="403"/>
          <ac:spMkLst>
            <pc:docMk/>
            <pc:sldMk cId="638968379" sldId="552"/>
            <ac:spMk id="3" creationId="{746B64BB-EC4D-014D-8D10-96CFD95F6388}"/>
          </ac:spMkLst>
        </pc:spChg>
        <pc:spChg chg="add mod">
          <ac:chgData name="Gino Filicetti" userId="42c58076-3b3e-44cb-9b4c-b1f6029317d1" providerId="ADAL" clId="{020D3BD4-528C-0245-8968-9D933AC053F0}" dt="2018-08-31T12:44:16.018" v="953" actId="1076"/>
          <ac:spMkLst>
            <pc:docMk/>
            <pc:sldMk cId="638968379" sldId="552"/>
            <ac:spMk id="5" creationId="{715F3A0A-FA04-0F44-ADE1-04F968F188FF}"/>
          </ac:spMkLst>
        </pc:spChg>
        <pc:spChg chg="add mod">
          <ac:chgData name="Gino Filicetti" userId="42c58076-3b3e-44cb-9b4c-b1f6029317d1" providerId="ADAL" clId="{020D3BD4-528C-0245-8968-9D933AC053F0}" dt="2018-08-31T12:43:23.302" v="947" actId="14100"/>
          <ac:spMkLst>
            <pc:docMk/>
            <pc:sldMk cId="638968379" sldId="552"/>
            <ac:spMk id="6" creationId="{1666B57F-5A79-7344-867A-8CC4F0C86C5C}"/>
          </ac:spMkLst>
        </pc:spChg>
        <pc:picChg chg="add mod">
          <ac:chgData name="Gino Filicetti" userId="42c58076-3b3e-44cb-9b4c-b1f6029317d1" providerId="ADAL" clId="{020D3BD4-528C-0245-8968-9D933AC053F0}" dt="2018-08-31T12:44:16.018" v="953" actId="1076"/>
          <ac:picMkLst>
            <pc:docMk/>
            <pc:sldMk cId="638968379" sldId="552"/>
            <ac:picMk id="4" creationId="{88AD421E-2430-704A-946D-9F79A251D300}"/>
          </ac:picMkLst>
        </pc:picChg>
      </pc:sldChg>
      <pc:sldChg chg="addSp delSp modSp add">
        <pc:chgData name="Gino Filicetti" userId="42c58076-3b3e-44cb-9b4c-b1f6029317d1" providerId="ADAL" clId="{020D3BD4-528C-0245-8968-9D933AC053F0}" dt="2018-08-31T19:21:25.626" v="2020" actId="1076"/>
        <pc:sldMkLst>
          <pc:docMk/>
          <pc:sldMk cId="3669502818" sldId="553"/>
        </pc:sldMkLst>
        <pc:spChg chg="mod">
          <ac:chgData name="Gino Filicetti" userId="42c58076-3b3e-44cb-9b4c-b1f6029317d1" providerId="ADAL" clId="{020D3BD4-528C-0245-8968-9D933AC053F0}" dt="2018-08-31T17:23:21.995" v="979" actId="6549"/>
          <ac:spMkLst>
            <pc:docMk/>
            <pc:sldMk cId="3669502818" sldId="553"/>
            <ac:spMk id="3" creationId="{746B64BB-EC4D-014D-8D10-96CFD95F6388}"/>
          </ac:spMkLst>
        </pc:spChg>
        <pc:spChg chg="del">
          <ac:chgData name="Gino Filicetti" userId="42c58076-3b3e-44cb-9b4c-b1f6029317d1" providerId="ADAL" clId="{020D3BD4-528C-0245-8968-9D933AC053F0}" dt="2018-08-31T17:28:54.930" v="983" actId="478"/>
          <ac:spMkLst>
            <pc:docMk/>
            <pc:sldMk cId="3669502818" sldId="553"/>
            <ac:spMk id="5" creationId="{715F3A0A-FA04-0F44-ADE1-04F968F188FF}"/>
          </ac:spMkLst>
        </pc:spChg>
        <pc:spChg chg="mod">
          <ac:chgData name="Gino Filicetti" userId="42c58076-3b3e-44cb-9b4c-b1f6029317d1" providerId="ADAL" clId="{020D3BD4-528C-0245-8968-9D933AC053F0}" dt="2018-08-31T19:21:18.013" v="2019" actId="14100"/>
          <ac:spMkLst>
            <pc:docMk/>
            <pc:sldMk cId="3669502818" sldId="553"/>
            <ac:spMk id="6" creationId="{1666B57F-5A79-7344-867A-8CC4F0C86C5C}"/>
          </ac:spMkLst>
        </pc:spChg>
        <pc:picChg chg="add mod">
          <ac:chgData name="Gino Filicetti" userId="42c58076-3b3e-44cb-9b4c-b1f6029317d1" providerId="ADAL" clId="{020D3BD4-528C-0245-8968-9D933AC053F0}" dt="2018-08-31T19:21:25.626" v="2020" actId="1076"/>
          <ac:picMkLst>
            <pc:docMk/>
            <pc:sldMk cId="3669502818" sldId="553"/>
            <ac:picMk id="2" creationId="{51E5F670-A621-7E48-93AF-6C9B87A14548}"/>
          </ac:picMkLst>
        </pc:picChg>
        <pc:picChg chg="del">
          <ac:chgData name="Gino Filicetti" userId="42c58076-3b3e-44cb-9b4c-b1f6029317d1" providerId="ADAL" clId="{020D3BD4-528C-0245-8968-9D933AC053F0}" dt="2018-08-31T17:28:43.202" v="981" actId="478"/>
          <ac:picMkLst>
            <pc:docMk/>
            <pc:sldMk cId="3669502818" sldId="553"/>
            <ac:picMk id="4" creationId="{88AD421E-2430-704A-946D-9F79A251D300}"/>
          </ac:picMkLst>
        </pc:picChg>
      </pc:sldChg>
      <pc:sldChg chg="modSp add">
        <pc:chgData name="Gino Filicetti" userId="42c58076-3b3e-44cb-9b4c-b1f6029317d1" providerId="ADAL" clId="{020D3BD4-528C-0245-8968-9D933AC053F0}" dt="2018-08-31T18:36:14.494" v="1823" actId="20577"/>
        <pc:sldMkLst>
          <pc:docMk/>
          <pc:sldMk cId="3776219902" sldId="556"/>
        </pc:sldMkLst>
        <pc:spChg chg="mod">
          <ac:chgData name="Gino Filicetti" userId="42c58076-3b3e-44cb-9b4c-b1f6029317d1" providerId="ADAL" clId="{020D3BD4-528C-0245-8968-9D933AC053F0}" dt="2018-08-31T18:36:14.494" v="1823" actId="20577"/>
          <ac:spMkLst>
            <pc:docMk/>
            <pc:sldMk cId="3776219902" sldId="556"/>
            <ac:spMk id="2" creationId="{F5F9A0B9-16EA-674C-9F51-93BF10956EE7}"/>
          </ac:spMkLst>
        </pc:spChg>
        <pc:spChg chg="mod">
          <ac:chgData name="Gino Filicetti" userId="42c58076-3b3e-44cb-9b4c-b1f6029317d1" providerId="ADAL" clId="{020D3BD4-528C-0245-8968-9D933AC053F0}" dt="2018-08-31T18:22:06.655" v="1089" actId="20577"/>
          <ac:spMkLst>
            <pc:docMk/>
            <pc:sldMk cId="3776219902" sldId="556"/>
            <ac:spMk id="5" creationId="{0DADFA8C-24AF-3540-80D8-FFEAB44EB08A}"/>
          </ac:spMkLst>
        </pc:spChg>
      </pc:sldChg>
      <pc:sldChg chg="modSp add">
        <pc:chgData name="Gino Filicetti" userId="42c58076-3b3e-44cb-9b4c-b1f6029317d1" providerId="ADAL" clId="{020D3BD4-528C-0245-8968-9D933AC053F0}" dt="2018-09-13T23:35:52.546" v="4222" actId="20577"/>
        <pc:sldMkLst>
          <pc:docMk/>
          <pc:sldMk cId="2250512809" sldId="557"/>
        </pc:sldMkLst>
        <pc:spChg chg="mod">
          <ac:chgData name="Gino Filicetti" userId="42c58076-3b3e-44cb-9b4c-b1f6029317d1" providerId="ADAL" clId="{020D3BD4-528C-0245-8968-9D933AC053F0}" dt="2018-09-13T23:35:52.546" v="4222" actId="20577"/>
          <ac:spMkLst>
            <pc:docMk/>
            <pc:sldMk cId="2250512809" sldId="557"/>
            <ac:spMk id="2" creationId="{F5F9A0B9-16EA-674C-9F51-93BF10956EE7}"/>
          </ac:spMkLst>
        </pc:spChg>
        <pc:spChg chg="mod">
          <ac:chgData name="Gino Filicetti" userId="42c58076-3b3e-44cb-9b4c-b1f6029317d1" providerId="ADAL" clId="{020D3BD4-528C-0245-8968-9D933AC053F0}" dt="2018-08-31T18:28:57.415" v="1259" actId="20577"/>
          <ac:spMkLst>
            <pc:docMk/>
            <pc:sldMk cId="2250512809" sldId="557"/>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3670731366" sldId="558"/>
        </pc:sldMkLst>
        <pc:spChg chg="mod">
          <ac:chgData name="Gino Filicetti" userId="42c58076-3b3e-44cb-9b4c-b1f6029317d1" providerId="ADAL" clId="{020D3BD4-528C-0245-8968-9D933AC053F0}" dt="2018-08-31T19:13:55.111" v="1997" actId="113"/>
          <ac:spMkLst>
            <pc:docMk/>
            <pc:sldMk cId="3670731366" sldId="558"/>
            <ac:spMk id="2" creationId="{F5F9A0B9-16EA-674C-9F51-93BF10956EE7}"/>
          </ac:spMkLst>
        </pc:spChg>
        <pc:spChg chg="mod">
          <ac:chgData name="Gino Filicetti" userId="42c58076-3b3e-44cb-9b4c-b1f6029317d1" providerId="ADAL" clId="{020D3BD4-528C-0245-8968-9D933AC053F0}" dt="2018-08-31T18:30:04.912" v="1378" actId="20577"/>
          <ac:spMkLst>
            <pc:docMk/>
            <pc:sldMk cId="3670731366" sldId="558"/>
            <ac:spMk id="5" creationId="{0DADFA8C-24AF-3540-80D8-FFEAB44EB08A}"/>
          </ac:spMkLst>
        </pc:spChg>
      </pc:sldChg>
      <pc:sldChg chg="modSp add modTransition">
        <pc:chgData name="Gino Filicetti" userId="42c58076-3b3e-44cb-9b4c-b1f6029317d1" providerId="ADAL" clId="{020D3BD4-528C-0245-8968-9D933AC053F0}" dt="2018-09-13T22:25:43.117" v="2597" actId="692"/>
        <pc:sldMkLst>
          <pc:docMk/>
          <pc:sldMk cId="2942330951" sldId="559"/>
        </pc:sldMkLst>
        <pc:spChg chg="mod">
          <ac:chgData name="Gino Filicetti" userId="42c58076-3b3e-44cb-9b4c-b1f6029317d1" providerId="ADAL" clId="{020D3BD4-528C-0245-8968-9D933AC053F0}" dt="2018-08-31T19:13:44.833" v="1996" actId="113"/>
          <ac:spMkLst>
            <pc:docMk/>
            <pc:sldMk cId="2942330951" sldId="559"/>
            <ac:spMk id="2" creationId="{F5F9A0B9-16EA-674C-9F51-93BF10956EE7}"/>
          </ac:spMkLst>
        </pc:spChg>
        <pc:spChg chg="mod">
          <ac:chgData name="Gino Filicetti" userId="42c58076-3b3e-44cb-9b4c-b1f6029317d1" providerId="ADAL" clId="{020D3BD4-528C-0245-8968-9D933AC053F0}" dt="2018-08-31T18:29:58.876" v="1377" actId="20577"/>
          <ac:spMkLst>
            <pc:docMk/>
            <pc:sldMk cId="2942330951" sldId="559"/>
            <ac:spMk id="5" creationId="{0DADFA8C-24AF-3540-80D8-FFEAB44EB08A}"/>
          </ac:spMkLst>
        </pc:spChg>
      </pc:sldChg>
      <pc:sldChg chg="modSp">
        <pc:chgData name="Gino Filicetti" userId="42c58076-3b3e-44cb-9b4c-b1f6029317d1" providerId="ADAL" clId="{020D3BD4-528C-0245-8968-9D933AC053F0}" dt="2018-09-13T22:18:55.819" v="2556" actId="20577"/>
        <pc:sldMkLst>
          <pc:docMk/>
          <pc:sldMk cId="44948052" sldId="571"/>
        </pc:sldMkLst>
        <pc:spChg chg="mod">
          <ac:chgData name="Gino Filicetti" userId="42c58076-3b3e-44cb-9b4c-b1f6029317d1" providerId="ADAL" clId="{020D3BD4-528C-0245-8968-9D933AC053F0}" dt="2018-09-13T22:18:55.819" v="2556" actId="20577"/>
          <ac:spMkLst>
            <pc:docMk/>
            <pc:sldMk cId="44948052" sldId="571"/>
            <ac:spMk id="2" creationId="{F5F9A0B9-16EA-674C-9F51-93BF10956EE7}"/>
          </ac:spMkLst>
        </pc:spChg>
      </pc:sldChg>
      <pc:sldChg chg="modTransition">
        <pc:chgData name="Gino Filicetti" userId="42c58076-3b3e-44cb-9b4c-b1f6029317d1" providerId="ADAL" clId="{020D3BD4-528C-0245-8968-9D933AC053F0}" dt="2018-09-13T22:25:43.117" v="2597" actId="692"/>
        <pc:sldMkLst>
          <pc:docMk/>
          <pc:sldMk cId="2115289101" sldId="575"/>
        </pc:sldMkLst>
      </pc:sldChg>
      <pc:sldChg chg="modTransition">
        <pc:chgData name="Gino Filicetti" userId="42c58076-3b3e-44cb-9b4c-b1f6029317d1" providerId="ADAL" clId="{020D3BD4-528C-0245-8968-9D933AC053F0}" dt="2018-09-13T22:25:43.117" v="2597" actId="692"/>
        <pc:sldMkLst>
          <pc:docMk/>
          <pc:sldMk cId="306799738" sldId="576"/>
        </pc:sldMkLst>
      </pc:sldChg>
      <pc:sldChg chg="modSp">
        <pc:chgData name="Gino Filicetti" userId="42c58076-3b3e-44cb-9b4c-b1f6029317d1" providerId="ADAL" clId="{020D3BD4-528C-0245-8968-9D933AC053F0}" dt="2018-09-13T22:41:01.615" v="3566" actId="20577"/>
        <pc:sldMkLst>
          <pc:docMk/>
          <pc:sldMk cId="1910139192" sldId="577"/>
        </pc:sldMkLst>
        <pc:spChg chg="mod">
          <ac:chgData name="Gino Filicetti" userId="42c58076-3b3e-44cb-9b4c-b1f6029317d1" providerId="ADAL" clId="{020D3BD4-528C-0245-8968-9D933AC053F0}" dt="2018-09-13T22:41:01.615" v="3566" actId="20577"/>
          <ac:spMkLst>
            <pc:docMk/>
            <pc:sldMk cId="1910139192" sldId="577"/>
            <ac:spMk id="2" creationId="{235EC268-7483-4008-912A-E3D618CA532F}"/>
          </ac:spMkLst>
        </pc:spChg>
        <pc:spChg chg="mod">
          <ac:chgData name="Gino Filicetti" userId="42c58076-3b3e-44cb-9b4c-b1f6029317d1" providerId="ADAL" clId="{020D3BD4-528C-0245-8968-9D933AC053F0}" dt="2018-09-13T22:38:27.664" v="3298" actId="20577"/>
          <ac:spMkLst>
            <pc:docMk/>
            <pc:sldMk cId="1910139192" sldId="577"/>
            <ac:spMk id="3" creationId="{81866AE7-2665-4EDB-9A6D-D3D6081A3E7A}"/>
          </ac:spMkLst>
        </pc:spChg>
      </pc:sldChg>
      <pc:sldChg chg="modSp">
        <pc:chgData name="Gino Filicetti" userId="42c58076-3b3e-44cb-9b4c-b1f6029317d1" providerId="ADAL" clId="{020D3BD4-528C-0245-8968-9D933AC053F0}" dt="2018-09-14T16:29:42.627" v="4233" actId="692"/>
        <pc:sldMkLst>
          <pc:docMk/>
          <pc:sldMk cId="661136708" sldId="595"/>
        </pc:sldMkLst>
        <pc:picChg chg="mod">
          <ac:chgData name="Gino Filicetti" userId="42c58076-3b3e-44cb-9b4c-b1f6029317d1" providerId="ADAL" clId="{020D3BD4-528C-0245-8968-9D933AC053F0}" dt="2018-09-14T16:29:23.490" v="4228" actId="692"/>
          <ac:picMkLst>
            <pc:docMk/>
            <pc:sldMk cId="661136708" sldId="595"/>
            <ac:picMk id="28" creationId="{7B85E582-CA7D-476F-8CDA-0E3C017F2E09}"/>
          </ac:picMkLst>
        </pc:picChg>
        <pc:picChg chg="mod">
          <ac:chgData name="Gino Filicetti" userId="42c58076-3b3e-44cb-9b4c-b1f6029317d1" providerId="ADAL" clId="{020D3BD4-528C-0245-8968-9D933AC053F0}" dt="2018-09-14T16:29:37.720" v="4231" actId="692"/>
          <ac:picMkLst>
            <pc:docMk/>
            <pc:sldMk cId="661136708" sldId="595"/>
            <ac:picMk id="29" creationId="{DBC6817C-65FD-427C-9770-D44011B845D0}"/>
          </ac:picMkLst>
        </pc:picChg>
        <pc:picChg chg="mod">
          <ac:chgData name="Gino Filicetti" userId="42c58076-3b3e-44cb-9b4c-b1f6029317d1" providerId="ADAL" clId="{020D3BD4-528C-0245-8968-9D933AC053F0}" dt="2018-09-14T16:29:39.952" v="4232" actId="692"/>
          <ac:picMkLst>
            <pc:docMk/>
            <pc:sldMk cId="661136708" sldId="595"/>
            <ac:picMk id="30" creationId="{95B30755-7A8A-4BD7-9941-3C600E4DD15C}"/>
          </ac:picMkLst>
        </pc:picChg>
        <pc:picChg chg="mod">
          <ac:chgData name="Gino Filicetti" userId="42c58076-3b3e-44cb-9b4c-b1f6029317d1" providerId="ADAL" clId="{020D3BD4-528C-0245-8968-9D933AC053F0}" dt="2018-09-14T16:29:30.719" v="4229" actId="692"/>
          <ac:picMkLst>
            <pc:docMk/>
            <pc:sldMk cId="661136708" sldId="595"/>
            <ac:picMk id="32" creationId="{E4585F39-87C9-46A9-B128-957321B48CD6}"/>
          </ac:picMkLst>
        </pc:picChg>
        <pc:picChg chg="mod">
          <ac:chgData name="Gino Filicetti" userId="42c58076-3b3e-44cb-9b4c-b1f6029317d1" providerId="ADAL" clId="{020D3BD4-528C-0245-8968-9D933AC053F0}" dt="2018-09-14T16:29:34.579" v="4230" actId="692"/>
          <ac:picMkLst>
            <pc:docMk/>
            <pc:sldMk cId="661136708" sldId="595"/>
            <ac:picMk id="33" creationId="{D11632C2-B06D-4A5D-9E3C-0D29D9A3411C}"/>
          </ac:picMkLst>
        </pc:picChg>
        <pc:picChg chg="mod">
          <ac:chgData name="Gino Filicetti" userId="42c58076-3b3e-44cb-9b4c-b1f6029317d1" providerId="ADAL" clId="{020D3BD4-528C-0245-8968-9D933AC053F0}" dt="2018-09-14T16:29:42.627" v="4233" actId="692"/>
          <ac:picMkLst>
            <pc:docMk/>
            <pc:sldMk cId="661136708" sldId="595"/>
            <ac:picMk id="34" creationId="{411DB839-50A6-4FD0-8852-3F0ED30397C1}"/>
          </ac:picMkLst>
        </pc:picChg>
      </pc:sldChg>
      <pc:sldChg chg="modSp">
        <pc:chgData name="Gino Filicetti" userId="42c58076-3b3e-44cb-9b4c-b1f6029317d1" providerId="ADAL" clId="{020D3BD4-528C-0245-8968-9D933AC053F0}" dt="2018-09-14T16:31:10.299" v="4238" actId="692"/>
        <pc:sldMkLst>
          <pc:docMk/>
          <pc:sldMk cId="2083066585" sldId="597"/>
        </pc:sldMkLst>
        <pc:spChg chg="mod">
          <ac:chgData name="Gino Filicetti" userId="42c58076-3b3e-44cb-9b4c-b1f6029317d1" providerId="ADAL" clId="{020D3BD4-528C-0245-8968-9D933AC053F0}" dt="2018-09-14T16:30:58.660" v="4234" actId="692"/>
          <ac:spMkLst>
            <pc:docMk/>
            <pc:sldMk cId="2083066585" sldId="597"/>
            <ac:spMk id="2" creationId="{3D4D45CE-586D-4E31-A843-24C6F625225F}"/>
          </ac:spMkLst>
        </pc:spChg>
        <pc:picChg chg="mod">
          <ac:chgData name="Gino Filicetti" userId="42c58076-3b3e-44cb-9b4c-b1f6029317d1" providerId="ADAL" clId="{020D3BD4-528C-0245-8968-9D933AC053F0}" dt="2018-09-14T16:31:04.934" v="4236" actId="692"/>
          <ac:picMkLst>
            <pc:docMk/>
            <pc:sldMk cId="2083066585" sldId="597"/>
            <ac:picMk id="6" creationId="{B554EB0D-702A-4456-9E6B-B3A36F0E7002}"/>
          </ac:picMkLst>
        </pc:picChg>
        <pc:picChg chg="mod">
          <ac:chgData name="Gino Filicetti" userId="42c58076-3b3e-44cb-9b4c-b1f6029317d1" providerId="ADAL" clId="{020D3BD4-528C-0245-8968-9D933AC053F0}" dt="2018-09-14T16:31:08.260" v="4237" actId="692"/>
          <ac:picMkLst>
            <pc:docMk/>
            <pc:sldMk cId="2083066585" sldId="597"/>
            <ac:picMk id="29" creationId="{53D89344-FF07-42B5-8462-0BAD8E7FDE9F}"/>
          </ac:picMkLst>
        </pc:picChg>
        <pc:picChg chg="mod">
          <ac:chgData name="Gino Filicetti" userId="42c58076-3b3e-44cb-9b4c-b1f6029317d1" providerId="ADAL" clId="{020D3BD4-528C-0245-8968-9D933AC053F0}" dt="2018-09-14T16:31:01.468" v="4235" actId="692"/>
          <ac:picMkLst>
            <pc:docMk/>
            <pc:sldMk cId="2083066585" sldId="597"/>
            <ac:picMk id="30" creationId="{7F32A5C6-0661-446A-A651-0A551B6A6E0D}"/>
          </ac:picMkLst>
        </pc:picChg>
        <pc:picChg chg="mod">
          <ac:chgData name="Gino Filicetti" userId="42c58076-3b3e-44cb-9b4c-b1f6029317d1" providerId="ADAL" clId="{020D3BD4-528C-0245-8968-9D933AC053F0}" dt="2018-09-14T16:31:10.299" v="4238" actId="692"/>
          <ac:picMkLst>
            <pc:docMk/>
            <pc:sldMk cId="2083066585" sldId="597"/>
            <ac:picMk id="32" creationId="{97087629-2F39-4DA0-A7FB-ABBA435B978C}"/>
          </ac:picMkLst>
        </pc:picChg>
      </pc:sldChg>
      <pc:sldChg chg="modSp add">
        <pc:chgData name="Gino Filicetti" userId="42c58076-3b3e-44cb-9b4c-b1f6029317d1" providerId="ADAL" clId="{020D3BD4-528C-0245-8968-9D933AC053F0}" dt="2018-09-13T22:21:55.732" v="2584" actId="20577"/>
        <pc:sldMkLst>
          <pc:docMk/>
          <pc:sldMk cId="2904607218" sldId="607"/>
        </pc:sldMkLst>
        <pc:spChg chg="mod">
          <ac:chgData name="Gino Filicetti" userId="42c58076-3b3e-44cb-9b4c-b1f6029317d1" providerId="ADAL" clId="{020D3BD4-528C-0245-8968-9D933AC053F0}" dt="2018-09-13T22:21:55.732" v="2584" actId="20577"/>
          <ac:spMkLst>
            <pc:docMk/>
            <pc:sldMk cId="2904607218" sldId="607"/>
            <ac:spMk id="2" creationId="{E03EFE58-7D08-7E4D-AB1D-448C8CE89F7C}"/>
          </ac:spMkLst>
        </pc:spChg>
      </pc:sldChg>
      <pc:sldChg chg="modSp add ord">
        <pc:chgData name="Gino Filicetti" userId="42c58076-3b3e-44cb-9b4c-b1f6029317d1" providerId="ADAL" clId="{020D3BD4-528C-0245-8968-9D933AC053F0}" dt="2018-09-13T22:34:55.112" v="3153" actId="20577"/>
        <pc:sldMkLst>
          <pc:docMk/>
          <pc:sldMk cId="3101084009" sldId="608"/>
        </pc:sldMkLst>
        <pc:spChg chg="mod">
          <ac:chgData name="Gino Filicetti" userId="42c58076-3b3e-44cb-9b4c-b1f6029317d1" providerId="ADAL" clId="{020D3BD4-528C-0245-8968-9D933AC053F0}" dt="2018-09-13T22:34:32.893" v="3147" actId="20577"/>
          <ac:spMkLst>
            <pc:docMk/>
            <pc:sldMk cId="3101084009" sldId="608"/>
            <ac:spMk id="2" creationId="{F5F9A0B9-16EA-674C-9F51-93BF10956EE7}"/>
          </ac:spMkLst>
        </pc:spChg>
        <pc:spChg chg="mod">
          <ac:chgData name="Gino Filicetti" userId="42c58076-3b3e-44cb-9b4c-b1f6029317d1" providerId="ADAL" clId="{020D3BD4-528C-0245-8968-9D933AC053F0}" dt="2018-09-13T22:34:55.112" v="3153" actId="20577"/>
          <ac:spMkLst>
            <pc:docMk/>
            <pc:sldMk cId="3101084009" sldId="608"/>
            <ac:spMk id="5" creationId="{0DADFA8C-24AF-3540-80D8-FFEAB44EB08A}"/>
          </ac:spMkLst>
        </pc:spChg>
      </pc:sldChg>
      <pc:sldChg chg="modSp add">
        <pc:chgData name="Gino Filicetti" userId="42c58076-3b3e-44cb-9b4c-b1f6029317d1" providerId="ADAL" clId="{020D3BD4-528C-0245-8968-9D933AC053F0}" dt="2018-09-13T22:46:12.504" v="3938" actId="20577"/>
        <pc:sldMkLst>
          <pc:docMk/>
          <pc:sldMk cId="1625665929" sldId="610"/>
        </pc:sldMkLst>
        <pc:spChg chg="mod">
          <ac:chgData name="Gino Filicetti" userId="42c58076-3b3e-44cb-9b4c-b1f6029317d1" providerId="ADAL" clId="{020D3BD4-528C-0245-8968-9D933AC053F0}" dt="2018-09-13T22:46:12.504" v="3938" actId="20577"/>
          <ac:spMkLst>
            <pc:docMk/>
            <pc:sldMk cId="1625665929" sldId="610"/>
            <ac:spMk id="2" creationId="{235EC268-7483-4008-912A-E3D618CA532F}"/>
          </ac:spMkLst>
        </pc:spChg>
        <pc:spChg chg="mod">
          <ac:chgData name="Gino Filicetti" userId="42c58076-3b3e-44cb-9b4c-b1f6029317d1" providerId="ADAL" clId="{020D3BD4-528C-0245-8968-9D933AC053F0}" dt="2018-09-13T22:41:29.721" v="3588" actId="20577"/>
          <ac:spMkLst>
            <pc:docMk/>
            <pc:sldMk cId="1625665929" sldId="610"/>
            <ac:spMk id="3" creationId="{81866AE7-2665-4EDB-9A6D-D3D6081A3E7A}"/>
          </ac:spMkLst>
        </pc:spChg>
      </pc:sldChg>
      <pc:sldChg chg="addSp delSp modSp add ord">
        <pc:chgData name="Gino Filicetti" userId="42c58076-3b3e-44cb-9b4c-b1f6029317d1" providerId="ADAL" clId="{020D3BD4-528C-0245-8968-9D933AC053F0}" dt="2018-09-13T23:12:01.921" v="4059" actId="1076"/>
        <pc:sldMkLst>
          <pc:docMk/>
          <pc:sldMk cId="3511279910" sldId="611"/>
        </pc:sldMkLst>
        <pc:spChg chg="del mod">
          <ac:chgData name="Gino Filicetti" userId="42c58076-3b3e-44cb-9b4c-b1f6029317d1" providerId="ADAL" clId="{020D3BD4-528C-0245-8968-9D933AC053F0}" dt="2018-09-13T23:09:14.251" v="4043" actId="478"/>
          <ac:spMkLst>
            <pc:docMk/>
            <pc:sldMk cId="3511279910" sldId="611"/>
            <ac:spMk id="2" creationId="{235EC268-7483-4008-912A-E3D618CA532F}"/>
          </ac:spMkLst>
        </pc:spChg>
        <pc:spChg chg="add del mod">
          <ac:chgData name="Gino Filicetti" userId="42c58076-3b3e-44cb-9b4c-b1f6029317d1" providerId="ADAL" clId="{020D3BD4-528C-0245-8968-9D933AC053F0}" dt="2018-09-13T23:09:18.338" v="4045" actId="478"/>
          <ac:spMkLst>
            <pc:docMk/>
            <pc:sldMk cId="3511279910" sldId="611"/>
            <ac:spMk id="5" creationId="{7A3562DC-6B73-1E41-9E03-B28D5A23341B}"/>
          </ac:spMkLst>
        </pc:spChg>
        <pc:picChg chg="add mod">
          <ac:chgData name="Gino Filicetti" userId="42c58076-3b3e-44cb-9b4c-b1f6029317d1" providerId="ADAL" clId="{020D3BD4-528C-0245-8968-9D933AC053F0}" dt="2018-09-13T23:11:41.369" v="4058" actId="1076"/>
          <ac:picMkLst>
            <pc:docMk/>
            <pc:sldMk cId="3511279910" sldId="611"/>
            <ac:picMk id="6" creationId="{F3602BF7-819E-CC4A-8B23-194A55CC58D1}"/>
          </ac:picMkLst>
        </pc:picChg>
        <pc:picChg chg="add mod">
          <ac:chgData name="Gino Filicetti" userId="42c58076-3b3e-44cb-9b4c-b1f6029317d1" providerId="ADAL" clId="{020D3BD4-528C-0245-8968-9D933AC053F0}" dt="2018-09-13T23:11:41.369" v="4058" actId="1076"/>
          <ac:picMkLst>
            <pc:docMk/>
            <pc:sldMk cId="3511279910" sldId="611"/>
            <ac:picMk id="7" creationId="{9C0D4FFC-6B70-9544-936C-A84D0FB16863}"/>
          </ac:picMkLst>
        </pc:picChg>
        <pc:picChg chg="add mod">
          <ac:chgData name="Gino Filicetti" userId="42c58076-3b3e-44cb-9b4c-b1f6029317d1" providerId="ADAL" clId="{020D3BD4-528C-0245-8968-9D933AC053F0}" dt="2018-09-13T23:11:41.369" v="4058" actId="1076"/>
          <ac:picMkLst>
            <pc:docMk/>
            <pc:sldMk cId="3511279910" sldId="611"/>
            <ac:picMk id="8" creationId="{50418461-1BB3-0F40-8DF9-F11D2E2AA59F}"/>
          </ac:picMkLst>
        </pc:picChg>
        <pc:picChg chg="add mod">
          <ac:chgData name="Gino Filicetti" userId="42c58076-3b3e-44cb-9b4c-b1f6029317d1" providerId="ADAL" clId="{020D3BD4-528C-0245-8968-9D933AC053F0}" dt="2018-09-13T23:12:01.921" v="4059" actId="1076"/>
          <ac:picMkLst>
            <pc:docMk/>
            <pc:sldMk cId="3511279910" sldId="611"/>
            <ac:picMk id="9" creationId="{0C3B9971-DA23-6B4E-85CF-4815AAA82B3D}"/>
          </ac:picMkLst>
        </pc:picChg>
      </pc:sldChg>
      <pc:sldChg chg="addSp delSp modSp add">
        <pc:chgData name="Gino Filicetti" userId="42c58076-3b3e-44cb-9b4c-b1f6029317d1" providerId="ADAL" clId="{020D3BD4-528C-0245-8968-9D933AC053F0}" dt="2018-09-13T23:01:43.612" v="4025" actId="20577"/>
        <pc:sldMkLst>
          <pc:docMk/>
          <pc:sldMk cId="2457851628" sldId="612"/>
        </pc:sldMkLst>
        <pc:spChg chg="del">
          <ac:chgData name="Gino Filicetti" userId="42c58076-3b3e-44cb-9b4c-b1f6029317d1" providerId="ADAL" clId="{020D3BD4-528C-0245-8968-9D933AC053F0}" dt="2018-09-13T22:46:26.843" v="3940" actId="478"/>
          <ac:spMkLst>
            <pc:docMk/>
            <pc:sldMk cId="2457851628" sldId="612"/>
            <ac:spMk id="2" creationId="{235EC268-7483-4008-912A-E3D618CA532F}"/>
          </ac:spMkLst>
        </pc:spChg>
        <pc:spChg chg="mod">
          <ac:chgData name="Gino Filicetti" userId="42c58076-3b3e-44cb-9b4c-b1f6029317d1" providerId="ADAL" clId="{020D3BD4-528C-0245-8968-9D933AC053F0}" dt="2018-09-13T23:01:43.612" v="4025" actId="20577"/>
          <ac:spMkLst>
            <pc:docMk/>
            <pc:sldMk cId="2457851628" sldId="612"/>
            <ac:spMk id="3" creationId="{81866AE7-2665-4EDB-9A6D-D3D6081A3E7A}"/>
          </ac:spMkLst>
        </pc:spChg>
        <pc:spChg chg="add del mod">
          <ac:chgData name="Gino Filicetti" userId="42c58076-3b3e-44cb-9b4c-b1f6029317d1" providerId="ADAL" clId="{020D3BD4-528C-0245-8968-9D933AC053F0}" dt="2018-09-13T22:46:28.980" v="3941" actId="478"/>
          <ac:spMkLst>
            <pc:docMk/>
            <pc:sldMk cId="2457851628" sldId="612"/>
            <ac:spMk id="5" creationId="{3C66789D-CE60-204B-904A-225124257C2F}"/>
          </ac:spMkLst>
        </pc:spChg>
        <pc:picChg chg="add mod">
          <ac:chgData name="Gino Filicetti" userId="42c58076-3b3e-44cb-9b4c-b1f6029317d1" providerId="ADAL" clId="{020D3BD4-528C-0245-8968-9D933AC053F0}" dt="2018-09-13T22:48:36.213" v="3955" actId="1076"/>
          <ac:picMkLst>
            <pc:docMk/>
            <pc:sldMk cId="2457851628" sldId="612"/>
            <ac:picMk id="6" creationId="{64F1E3EC-DDAC-B04A-99A0-90B82274208B}"/>
          </ac:picMkLst>
        </pc:picChg>
        <pc:picChg chg="add mod">
          <ac:chgData name="Gino Filicetti" userId="42c58076-3b3e-44cb-9b4c-b1f6029317d1" providerId="ADAL" clId="{020D3BD4-528C-0245-8968-9D933AC053F0}" dt="2018-09-13T22:48:36.213" v="3955" actId="1076"/>
          <ac:picMkLst>
            <pc:docMk/>
            <pc:sldMk cId="2457851628" sldId="612"/>
            <ac:picMk id="7" creationId="{B3A7748F-9EFA-E143-B7E3-183DD254181A}"/>
          </ac:picMkLst>
        </pc:picChg>
      </pc:sldChg>
      <pc:sldChg chg="addSp delSp modSp add">
        <pc:chgData name="Gino Filicetti" userId="42c58076-3b3e-44cb-9b4c-b1f6029317d1" providerId="ADAL" clId="{020D3BD4-528C-0245-8968-9D933AC053F0}" dt="2018-09-13T23:01:54.322" v="4042" actId="20577"/>
        <pc:sldMkLst>
          <pc:docMk/>
          <pc:sldMk cId="221900836" sldId="613"/>
        </pc:sldMkLst>
        <pc:spChg chg="mod">
          <ac:chgData name="Gino Filicetti" userId="42c58076-3b3e-44cb-9b4c-b1f6029317d1" providerId="ADAL" clId="{020D3BD4-528C-0245-8968-9D933AC053F0}" dt="2018-09-13T23:01:54.322" v="4042" actId="20577"/>
          <ac:spMkLst>
            <pc:docMk/>
            <pc:sldMk cId="221900836" sldId="613"/>
            <ac:spMk id="3" creationId="{81866AE7-2665-4EDB-9A6D-D3D6081A3E7A}"/>
          </ac:spMkLst>
        </pc:spChg>
        <pc:spChg chg="add del mod">
          <ac:chgData name="Gino Filicetti" userId="42c58076-3b3e-44cb-9b4c-b1f6029317d1" providerId="ADAL" clId="{020D3BD4-528C-0245-8968-9D933AC053F0}" dt="2018-09-13T22:54:51.214" v="3978" actId="20577"/>
          <ac:spMkLst>
            <pc:docMk/>
            <pc:sldMk cId="221900836" sldId="613"/>
            <ac:spMk id="13" creationId="{12AD71BD-FFD5-7F48-92D3-7F44DA0CF36A}"/>
          </ac:spMkLst>
        </pc:spChg>
        <pc:spChg chg="add del mod">
          <ac:chgData name="Gino Filicetti" userId="42c58076-3b3e-44cb-9b4c-b1f6029317d1" providerId="ADAL" clId="{020D3BD4-528C-0245-8968-9D933AC053F0}" dt="2018-09-13T22:54:49.042" v="3975" actId="478"/>
          <ac:spMkLst>
            <pc:docMk/>
            <pc:sldMk cId="221900836" sldId="613"/>
            <ac:spMk id="14" creationId="{4369FFDE-CE66-384B-8BFB-F0483071FD7C}"/>
          </ac:spMkLst>
        </pc:spChg>
        <pc:spChg chg="add mod">
          <ac:chgData name="Gino Filicetti" userId="42c58076-3b3e-44cb-9b4c-b1f6029317d1" providerId="ADAL" clId="{020D3BD4-528C-0245-8968-9D933AC053F0}" dt="2018-09-13T22:55:37.858" v="3983" actId="14100"/>
          <ac:spMkLst>
            <pc:docMk/>
            <pc:sldMk cId="221900836" sldId="613"/>
            <ac:spMk id="15" creationId="{9DEF73ED-4C87-2C42-988C-8F3B5A9F9BE4}"/>
          </ac:spMkLst>
        </pc:spChg>
        <pc:picChg chg="add mod">
          <ac:chgData name="Gino Filicetti" userId="42c58076-3b3e-44cb-9b4c-b1f6029317d1" providerId="ADAL" clId="{020D3BD4-528C-0245-8968-9D933AC053F0}" dt="2018-09-13T22:48:54.015" v="3956" actId="1076"/>
          <ac:picMkLst>
            <pc:docMk/>
            <pc:sldMk cId="221900836" sldId="613"/>
            <ac:picMk id="2" creationId="{E05EB2C7-F6B6-524E-84A0-D6E28DBF813E}"/>
          </ac:picMkLst>
        </pc:picChg>
        <pc:picChg chg="add mod">
          <ac:chgData name="Gino Filicetti" userId="42c58076-3b3e-44cb-9b4c-b1f6029317d1" providerId="ADAL" clId="{020D3BD4-528C-0245-8968-9D933AC053F0}" dt="2018-09-13T22:50:26.656" v="3963" actId="1076"/>
          <ac:picMkLst>
            <pc:docMk/>
            <pc:sldMk cId="221900836" sldId="613"/>
            <ac:picMk id="4" creationId="{472AA3EA-7B49-0041-BF78-E9F39B06D7E6}"/>
          </ac:picMkLst>
        </pc:picChg>
        <pc:picChg chg="add del mod">
          <ac:chgData name="Gino Filicetti" userId="42c58076-3b3e-44cb-9b4c-b1f6029317d1" providerId="ADAL" clId="{020D3BD4-528C-0245-8968-9D933AC053F0}" dt="2018-09-13T22:53:53.436" v="3966" actId="478"/>
          <ac:picMkLst>
            <pc:docMk/>
            <pc:sldMk cId="221900836" sldId="613"/>
            <ac:picMk id="5" creationId="{CE61B225-7367-8247-85CF-5538B5994F5D}"/>
          </ac:picMkLst>
        </pc:picChg>
        <pc:picChg chg="del">
          <ac:chgData name="Gino Filicetti" userId="42c58076-3b3e-44cb-9b4c-b1f6029317d1" providerId="ADAL" clId="{020D3BD4-528C-0245-8968-9D933AC053F0}" dt="2018-09-13T22:47:32.547" v="3946" actId="478"/>
          <ac:picMkLst>
            <pc:docMk/>
            <pc:sldMk cId="221900836" sldId="613"/>
            <ac:picMk id="6" creationId="{64F1E3EC-DDAC-B04A-99A0-90B82274208B}"/>
          </ac:picMkLst>
        </pc:picChg>
        <pc:picChg chg="del">
          <ac:chgData name="Gino Filicetti" userId="42c58076-3b3e-44cb-9b4c-b1f6029317d1" providerId="ADAL" clId="{020D3BD4-528C-0245-8968-9D933AC053F0}" dt="2018-09-13T22:47:32.547" v="3946" actId="478"/>
          <ac:picMkLst>
            <pc:docMk/>
            <pc:sldMk cId="221900836" sldId="613"/>
            <ac:picMk id="7" creationId="{B3A7748F-9EFA-E143-B7E3-183DD254181A}"/>
          </ac:picMkLst>
        </pc:picChg>
        <pc:picChg chg="add del mod">
          <ac:chgData name="Gino Filicetti" userId="42c58076-3b3e-44cb-9b4c-b1f6029317d1" providerId="ADAL" clId="{020D3BD4-528C-0245-8968-9D933AC053F0}" dt="2018-09-13T22:54:01.028" v="3969" actId="478"/>
          <ac:picMkLst>
            <pc:docMk/>
            <pc:sldMk cId="221900836" sldId="613"/>
            <ac:picMk id="8" creationId="{5AFBAD93-F8E1-C846-88DA-562BE0209BBE}"/>
          </ac:picMkLst>
        </pc:picChg>
        <pc:picChg chg="add mod">
          <ac:chgData name="Gino Filicetti" userId="42c58076-3b3e-44cb-9b4c-b1f6029317d1" providerId="ADAL" clId="{020D3BD4-528C-0245-8968-9D933AC053F0}" dt="2018-09-13T22:53:58.328" v="3968" actId="1076"/>
          <ac:picMkLst>
            <pc:docMk/>
            <pc:sldMk cId="221900836" sldId="613"/>
            <ac:picMk id="9" creationId="{4FAD0681-6D23-CE4A-8F5E-FB0F53850B3D}"/>
          </ac:picMkLst>
        </pc:picChg>
        <pc:picChg chg="add mod">
          <ac:chgData name="Gino Filicetti" userId="42c58076-3b3e-44cb-9b4c-b1f6029317d1" providerId="ADAL" clId="{020D3BD4-528C-0245-8968-9D933AC053F0}" dt="2018-09-13T22:54:10.979" v="3971" actId="1076"/>
          <ac:picMkLst>
            <pc:docMk/>
            <pc:sldMk cId="221900836" sldId="613"/>
            <ac:picMk id="10" creationId="{C207B31F-9AD6-904F-9EC2-EFE1979981D9}"/>
          </ac:picMkLst>
        </pc:picChg>
        <pc:cxnChg chg="add del mod">
          <ac:chgData name="Gino Filicetti" userId="42c58076-3b3e-44cb-9b4c-b1f6029317d1" providerId="ADAL" clId="{020D3BD4-528C-0245-8968-9D933AC053F0}" dt="2018-09-13T22:54:51.210" v="3976" actId="478"/>
          <ac:cxnSpMkLst>
            <pc:docMk/>
            <pc:sldMk cId="221900836" sldId="613"/>
            <ac:cxnSpMk id="12" creationId="{5568087B-5E11-1640-AB16-3CAC2D6B0018}"/>
          </ac:cxnSpMkLst>
        </pc:cxnChg>
      </pc:sldChg>
      <pc:sldChg chg="addSp delSp modSp add modAnim">
        <pc:chgData name="Gino Filicetti" userId="42c58076-3b3e-44cb-9b4c-b1f6029317d1" providerId="ADAL" clId="{020D3BD4-528C-0245-8968-9D933AC053F0}" dt="2018-09-13T23:23:50.948" v="4137" actId="167"/>
        <pc:sldMkLst>
          <pc:docMk/>
          <pc:sldMk cId="2425514328" sldId="614"/>
        </pc:sldMkLst>
        <pc:spChg chg="add del mod">
          <ac:chgData name="Gino Filicetti" userId="42c58076-3b3e-44cb-9b4c-b1f6029317d1" providerId="ADAL" clId="{020D3BD4-528C-0245-8968-9D933AC053F0}" dt="2018-09-13T23:18:19.645" v="4102" actId="167"/>
          <ac:spMkLst>
            <pc:docMk/>
            <pc:sldMk cId="2425514328" sldId="614"/>
            <ac:spMk id="2" creationId="{E2879B7C-82E3-614E-9A9B-8A83DA74C8E7}"/>
          </ac:spMkLst>
        </pc:spChg>
        <pc:picChg chg="mod">
          <ac:chgData name="Gino Filicetti" userId="42c58076-3b3e-44cb-9b4c-b1f6029317d1" providerId="ADAL" clId="{020D3BD4-528C-0245-8968-9D933AC053F0}" dt="2018-09-13T23:23:01.726" v="4131" actId="167"/>
          <ac:picMkLst>
            <pc:docMk/>
            <pc:sldMk cId="2425514328" sldId="614"/>
            <ac:picMk id="6" creationId="{F3602BF7-819E-CC4A-8B23-194A55CC58D1}"/>
          </ac:picMkLst>
        </pc:picChg>
        <pc:picChg chg="mod">
          <ac:chgData name="Gino Filicetti" userId="42c58076-3b3e-44cb-9b4c-b1f6029317d1" providerId="ADAL" clId="{020D3BD4-528C-0245-8968-9D933AC053F0}" dt="2018-09-13T23:23:15.246" v="4133" actId="167"/>
          <ac:picMkLst>
            <pc:docMk/>
            <pc:sldMk cId="2425514328" sldId="614"/>
            <ac:picMk id="7" creationId="{9C0D4FFC-6B70-9544-936C-A84D0FB16863}"/>
          </ac:picMkLst>
        </pc:picChg>
        <pc:picChg chg="mod">
          <ac:chgData name="Gino Filicetti" userId="42c58076-3b3e-44cb-9b4c-b1f6029317d1" providerId="ADAL" clId="{020D3BD4-528C-0245-8968-9D933AC053F0}" dt="2018-09-13T23:23:40.335" v="4135" actId="167"/>
          <ac:picMkLst>
            <pc:docMk/>
            <pc:sldMk cId="2425514328" sldId="614"/>
            <ac:picMk id="8" creationId="{50418461-1BB3-0F40-8DF9-F11D2E2AA59F}"/>
          </ac:picMkLst>
        </pc:picChg>
        <pc:picChg chg="mod">
          <ac:chgData name="Gino Filicetti" userId="42c58076-3b3e-44cb-9b4c-b1f6029317d1" providerId="ADAL" clId="{020D3BD4-528C-0245-8968-9D933AC053F0}" dt="2018-09-13T23:23:50.948" v="4137" actId="167"/>
          <ac:picMkLst>
            <pc:docMk/>
            <pc:sldMk cId="2425514328" sldId="614"/>
            <ac:picMk id="9" creationId="{0C3B9971-DA23-6B4E-85CF-4815AAA82B3D}"/>
          </ac:picMkLst>
        </pc:picChg>
      </pc:sldChg>
      <pc:sldChg chg="modSp">
        <pc:chgData name="Gino Filicetti" userId="42c58076-3b3e-44cb-9b4c-b1f6029317d1" providerId="ADAL" clId="{020D3BD4-528C-0245-8968-9D933AC053F0}" dt="2018-09-14T16:31:24.004" v="4243" actId="692"/>
        <pc:sldMkLst>
          <pc:docMk/>
          <pc:sldMk cId="1592378072" sldId="617"/>
        </pc:sldMkLst>
        <pc:spChg chg="mod">
          <ac:chgData name="Gino Filicetti" userId="42c58076-3b3e-44cb-9b4c-b1f6029317d1" providerId="ADAL" clId="{020D3BD4-528C-0245-8968-9D933AC053F0}" dt="2018-09-14T16:31:15.625" v="4239" actId="692"/>
          <ac:spMkLst>
            <pc:docMk/>
            <pc:sldMk cId="1592378072" sldId="617"/>
            <ac:spMk id="2" creationId="{3D4D45CE-586D-4E31-A843-24C6F625225F}"/>
          </ac:spMkLst>
        </pc:spChg>
        <pc:picChg chg="mod">
          <ac:chgData name="Gino Filicetti" userId="42c58076-3b3e-44cb-9b4c-b1f6029317d1" providerId="ADAL" clId="{020D3BD4-528C-0245-8968-9D933AC053F0}" dt="2018-09-14T16:31:18.124" v="4240" actId="692"/>
          <ac:picMkLst>
            <pc:docMk/>
            <pc:sldMk cId="1592378072" sldId="617"/>
            <ac:picMk id="8" creationId="{22BB9592-4C4F-4B63-B9C2-FF95E2C93872}"/>
          </ac:picMkLst>
        </pc:picChg>
        <pc:picChg chg="mod">
          <ac:chgData name="Gino Filicetti" userId="42c58076-3b3e-44cb-9b4c-b1f6029317d1" providerId="ADAL" clId="{020D3BD4-528C-0245-8968-9D933AC053F0}" dt="2018-09-14T16:31:19.857" v="4241" actId="692"/>
          <ac:picMkLst>
            <pc:docMk/>
            <pc:sldMk cId="1592378072" sldId="617"/>
            <ac:picMk id="30" creationId="{088F269A-4969-4986-9AD2-74C719F4AD7D}"/>
          </ac:picMkLst>
        </pc:picChg>
        <pc:picChg chg="mod">
          <ac:chgData name="Gino Filicetti" userId="42c58076-3b3e-44cb-9b4c-b1f6029317d1" providerId="ADAL" clId="{020D3BD4-528C-0245-8968-9D933AC053F0}" dt="2018-09-14T16:31:24.004" v="4243" actId="692"/>
          <ac:picMkLst>
            <pc:docMk/>
            <pc:sldMk cId="1592378072" sldId="617"/>
            <ac:picMk id="32" creationId="{7D56CE83-F3B0-4C08-A670-0CA45D4087E9}"/>
          </ac:picMkLst>
        </pc:picChg>
        <pc:picChg chg="mod">
          <ac:chgData name="Gino Filicetti" userId="42c58076-3b3e-44cb-9b4c-b1f6029317d1" providerId="ADAL" clId="{020D3BD4-528C-0245-8968-9D933AC053F0}" dt="2018-09-14T16:31:21.950" v="4242" actId="692"/>
          <ac:picMkLst>
            <pc:docMk/>
            <pc:sldMk cId="1592378072" sldId="617"/>
            <ac:picMk id="33" creationId="{6EBF012A-E97C-49DA-9778-7539C0FC9724}"/>
          </ac:picMkLst>
        </pc:picChg>
      </pc:sldChg>
      <pc:sldChg chg="modSp">
        <pc:chgData name="Gino Filicetti" userId="42c58076-3b3e-44cb-9b4c-b1f6029317d1" providerId="ADAL" clId="{020D3BD4-528C-0245-8968-9D933AC053F0}" dt="2018-09-14T16:31:43.041" v="4248" actId="692"/>
        <pc:sldMkLst>
          <pc:docMk/>
          <pc:sldMk cId="1014908570" sldId="618"/>
        </pc:sldMkLst>
        <pc:spChg chg="mod">
          <ac:chgData name="Gino Filicetti" userId="42c58076-3b3e-44cb-9b4c-b1f6029317d1" providerId="ADAL" clId="{020D3BD4-528C-0245-8968-9D933AC053F0}" dt="2018-09-14T16:31:32.288" v="4244" actId="692"/>
          <ac:spMkLst>
            <pc:docMk/>
            <pc:sldMk cId="1014908570" sldId="618"/>
            <ac:spMk id="2" creationId="{3D4D45CE-586D-4E31-A843-24C6F625225F}"/>
          </ac:spMkLst>
        </pc:spChg>
        <pc:picChg chg="mod">
          <ac:chgData name="Gino Filicetti" userId="42c58076-3b3e-44cb-9b4c-b1f6029317d1" providerId="ADAL" clId="{020D3BD4-528C-0245-8968-9D933AC053F0}" dt="2018-09-14T16:31:34.420" v="4245" actId="692"/>
          <ac:picMkLst>
            <pc:docMk/>
            <pc:sldMk cId="1014908570" sldId="618"/>
            <ac:picMk id="8" creationId="{22BB9592-4C4F-4B63-B9C2-FF95E2C93872}"/>
          </ac:picMkLst>
        </pc:picChg>
        <pc:picChg chg="mod">
          <ac:chgData name="Gino Filicetti" userId="42c58076-3b3e-44cb-9b4c-b1f6029317d1" providerId="ADAL" clId="{020D3BD4-528C-0245-8968-9D933AC053F0}" dt="2018-09-14T16:31:36.026" v="4246" actId="692"/>
          <ac:picMkLst>
            <pc:docMk/>
            <pc:sldMk cId="1014908570" sldId="618"/>
            <ac:picMk id="30" creationId="{088F269A-4969-4986-9AD2-74C719F4AD7D}"/>
          </ac:picMkLst>
        </pc:picChg>
        <pc:picChg chg="mod">
          <ac:chgData name="Gino Filicetti" userId="42c58076-3b3e-44cb-9b4c-b1f6029317d1" providerId="ADAL" clId="{020D3BD4-528C-0245-8968-9D933AC053F0}" dt="2018-09-14T16:31:43.041" v="4248" actId="692"/>
          <ac:picMkLst>
            <pc:docMk/>
            <pc:sldMk cId="1014908570" sldId="618"/>
            <ac:picMk id="32" creationId="{7D56CE83-F3B0-4C08-A670-0CA45D4087E9}"/>
          </ac:picMkLst>
        </pc:picChg>
        <pc:picChg chg="mod">
          <ac:chgData name="Gino Filicetti" userId="42c58076-3b3e-44cb-9b4c-b1f6029317d1" providerId="ADAL" clId="{020D3BD4-528C-0245-8968-9D933AC053F0}" dt="2018-09-14T16:31:41.165" v="4247" actId="692"/>
          <ac:picMkLst>
            <pc:docMk/>
            <pc:sldMk cId="1014908570" sldId="618"/>
            <ac:picMk id="33" creationId="{6EBF012A-E97C-49DA-9778-7539C0FC9724}"/>
          </ac:picMkLst>
        </pc:picChg>
      </pc:sldChg>
      <pc:sldChg chg="modSp">
        <pc:chgData name="Gino Filicetti" userId="42c58076-3b3e-44cb-9b4c-b1f6029317d1" providerId="ADAL" clId="{020D3BD4-528C-0245-8968-9D933AC053F0}" dt="2018-09-14T16:34:39.741" v="4253" actId="692"/>
        <pc:sldMkLst>
          <pc:docMk/>
          <pc:sldMk cId="403335149" sldId="619"/>
        </pc:sldMkLst>
        <pc:spChg chg="mod">
          <ac:chgData name="Gino Filicetti" userId="42c58076-3b3e-44cb-9b4c-b1f6029317d1" providerId="ADAL" clId="{020D3BD4-528C-0245-8968-9D933AC053F0}" dt="2018-09-14T16:34:31.135" v="4249" actId="692"/>
          <ac:spMkLst>
            <pc:docMk/>
            <pc:sldMk cId="403335149" sldId="619"/>
            <ac:spMk id="2" creationId="{3D4D45CE-586D-4E31-A843-24C6F625225F}"/>
          </ac:spMkLst>
        </pc:spChg>
        <pc:picChg chg="mod">
          <ac:chgData name="Gino Filicetti" userId="42c58076-3b3e-44cb-9b4c-b1f6029317d1" providerId="ADAL" clId="{020D3BD4-528C-0245-8968-9D933AC053F0}" dt="2018-09-14T16:34:34.569" v="4250" actId="692"/>
          <ac:picMkLst>
            <pc:docMk/>
            <pc:sldMk cId="403335149" sldId="619"/>
            <ac:picMk id="8" creationId="{22BB9592-4C4F-4B63-B9C2-FF95E2C93872}"/>
          </ac:picMkLst>
        </pc:picChg>
        <pc:picChg chg="mod">
          <ac:chgData name="Gino Filicetti" userId="42c58076-3b3e-44cb-9b4c-b1f6029317d1" providerId="ADAL" clId="{020D3BD4-528C-0245-8968-9D933AC053F0}" dt="2018-09-14T16:34:36.271" v="4251" actId="692"/>
          <ac:picMkLst>
            <pc:docMk/>
            <pc:sldMk cId="403335149" sldId="619"/>
            <ac:picMk id="30" creationId="{088F269A-4969-4986-9AD2-74C719F4AD7D}"/>
          </ac:picMkLst>
        </pc:picChg>
        <pc:picChg chg="mod">
          <ac:chgData name="Gino Filicetti" userId="42c58076-3b3e-44cb-9b4c-b1f6029317d1" providerId="ADAL" clId="{020D3BD4-528C-0245-8968-9D933AC053F0}" dt="2018-09-14T16:34:39.741" v="4253" actId="692"/>
          <ac:picMkLst>
            <pc:docMk/>
            <pc:sldMk cId="403335149" sldId="619"/>
            <ac:picMk id="32" creationId="{7D56CE83-F3B0-4C08-A670-0CA45D4087E9}"/>
          </ac:picMkLst>
        </pc:picChg>
        <pc:picChg chg="mod">
          <ac:chgData name="Gino Filicetti" userId="42c58076-3b3e-44cb-9b4c-b1f6029317d1" providerId="ADAL" clId="{020D3BD4-528C-0245-8968-9D933AC053F0}" dt="2018-09-14T16:34:38.043" v="4252" actId="692"/>
          <ac:picMkLst>
            <pc:docMk/>
            <pc:sldMk cId="403335149" sldId="619"/>
            <ac:picMk id="33" creationId="{6EBF012A-E97C-49DA-9778-7539C0FC9724}"/>
          </ac:picMkLst>
        </pc:picChg>
      </pc:sldChg>
      <pc:sldChg chg="modSp">
        <pc:chgData name="Gino Filicetti" userId="42c58076-3b3e-44cb-9b4c-b1f6029317d1" providerId="ADAL" clId="{020D3BD4-528C-0245-8968-9D933AC053F0}" dt="2018-09-14T16:34:46.832" v="4255" actId="692"/>
        <pc:sldMkLst>
          <pc:docMk/>
          <pc:sldMk cId="745594646" sldId="621"/>
        </pc:sldMkLst>
        <pc:spChg chg="mod">
          <ac:chgData name="Gino Filicetti" userId="42c58076-3b3e-44cb-9b4c-b1f6029317d1" providerId="ADAL" clId="{020D3BD4-528C-0245-8968-9D933AC053F0}" dt="2018-09-14T16:34:45.204" v="4254" actId="692"/>
          <ac:spMkLst>
            <pc:docMk/>
            <pc:sldMk cId="745594646" sldId="621"/>
            <ac:spMk id="2" creationId="{3D4D45CE-586D-4E31-A843-24C6F625225F}"/>
          </ac:spMkLst>
        </pc:spChg>
        <pc:spChg chg="mod">
          <ac:chgData name="Gino Filicetti" userId="42c58076-3b3e-44cb-9b4c-b1f6029317d1" providerId="ADAL" clId="{020D3BD4-528C-0245-8968-9D933AC053F0}" dt="2018-09-14T16:34:46.832" v="4255" actId="692"/>
          <ac:spMkLst>
            <pc:docMk/>
            <pc:sldMk cId="745594646" sldId="621"/>
            <ac:spMk id="47" creationId="{585C4846-C509-418B-8DD9-8DF10C683A2C}"/>
          </ac:spMkLst>
        </pc:spChg>
      </pc:sldChg>
      <pc:sldChg chg="modSp">
        <pc:chgData name="Gino Filicetti" userId="42c58076-3b3e-44cb-9b4c-b1f6029317d1" providerId="ADAL" clId="{020D3BD4-528C-0245-8968-9D933AC053F0}" dt="2018-09-14T16:34:53.566" v="4257" actId="692"/>
        <pc:sldMkLst>
          <pc:docMk/>
          <pc:sldMk cId="4035560691" sldId="622"/>
        </pc:sldMkLst>
        <pc:spChg chg="mod">
          <ac:chgData name="Gino Filicetti" userId="42c58076-3b3e-44cb-9b4c-b1f6029317d1" providerId="ADAL" clId="{020D3BD4-528C-0245-8968-9D933AC053F0}" dt="2018-09-14T16:34:51.939" v="4256" actId="692"/>
          <ac:spMkLst>
            <pc:docMk/>
            <pc:sldMk cId="4035560691" sldId="622"/>
            <ac:spMk id="2" creationId="{3D4D45CE-586D-4E31-A843-24C6F625225F}"/>
          </ac:spMkLst>
        </pc:spChg>
        <pc:spChg chg="mod">
          <ac:chgData name="Gino Filicetti" userId="42c58076-3b3e-44cb-9b4c-b1f6029317d1" providerId="ADAL" clId="{020D3BD4-528C-0245-8968-9D933AC053F0}" dt="2018-09-14T16:34:53.566" v="4257" actId="692"/>
          <ac:spMkLst>
            <pc:docMk/>
            <pc:sldMk cId="4035560691" sldId="622"/>
            <ac:spMk id="47" creationId="{585C4846-C509-418B-8DD9-8DF10C683A2C}"/>
          </ac:spMkLst>
        </pc:spChg>
      </pc:sldChg>
      <pc:sldChg chg="modSp">
        <pc:chgData name="Gino Filicetti" userId="42c58076-3b3e-44cb-9b4c-b1f6029317d1" providerId="ADAL" clId="{020D3BD4-528C-0245-8968-9D933AC053F0}" dt="2018-09-14T16:35:11.513" v="4259" actId="692"/>
        <pc:sldMkLst>
          <pc:docMk/>
          <pc:sldMk cId="2153181893" sldId="623"/>
        </pc:sldMkLst>
        <pc:spChg chg="mod">
          <ac:chgData name="Gino Filicetti" userId="42c58076-3b3e-44cb-9b4c-b1f6029317d1" providerId="ADAL" clId="{020D3BD4-528C-0245-8968-9D933AC053F0}" dt="2018-09-14T16:35:09.008" v="4258" actId="692"/>
          <ac:spMkLst>
            <pc:docMk/>
            <pc:sldMk cId="2153181893" sldId="623"/>
            <ac:spMk id="2" creationId="{3D4D45CE-586D-4E31-A843-24C6F625225F}"/>
          </ac:spMkLst>
        </pc:spChg>
        <pc:spChg chg="mod">
          <ac:chgData name="Gino Filicetti" userId="42c58076-3b3e-44cb-9b4c-b1f6029317d1" providerId="ADAL" clId="{020D3BD4-528C-0245-8968-9D933AC053F0}" dt="2018-09-14T16:35:11.513" v="4259" actId="692"/>
          <ac:spMkLst>
            <pc:docMk/>
            <pc:sldMk cId="2153181893" sldId="623"/>
            <ac:spMk id="47" creationId="{585C4846-C509-418B-8DD9-8DF10C683A2C}"/>
          </ac:spMkLst>
        </pc:spChg>
      </pc:sldChg>
    </pc:docChg>
  </pc:docChgLst>
  <pc:docChgLst>
    <pc:chgData name="Peter Laudati" userId="fc1173ac-280e-4cfe-aafb-65006f84bb93" providerId="ADAL" clId="{D53B4429-112E-4B4D-817A-EBF3B32C01ED}"/>
    <pc:docChg chg="undo custSel addSld delSld modSld sldOrd delMainMaster">
      <pc:chgData name="Peter Laudati" userId="fc1173ac-280e-4cfe-aafb-65006f84bb93" providerId="ADAL" clId="{D53B4429-112E-4B4D-817A-EBF3B32C01ED}" dt="2018-10-10T15:35:11.621" v="3116" actId="6549"/>
      <pc:docMkLst>
        <pc:docMk/>
      </pc:docMkLst>
      <pc:sldChg chg="del">
        <pc:chgData name="Peter Laudati" userId="fc1173ac-280e-4cfe-aafb-65006f84bb93" providerId="ADAL" clId="{D53B4429-112E-4B4D-817A-EBF3B32C01ED}" dt="2018-10-10T15:06:51.162" v="2365" actId="2696"/>
        <pc:sldMkLst>
          <pc:docMk/>
          <pc:sldMk cId="1927879702" sldId="302"/>
        </pc:sldMkLst>
      </pc:sldChg>
      <pc:sldChg chg="del">
        <pc:chgData name="Peter Laudati" userId="fc1173ac-280e-4cfe-aafb-65006f84bb93" providerId="ADAL" clId="{D53B4429-112E-4B4D-817A-EBF3B32C01ED}" dt="2018-10-10T15:06:51.198" v="2367" actId="2696"/>
        <pc:sldMkLst>
          <pc:docMk/>
          <pc:sldMk cId="1733419741" sldId="303"/>
        </pc:sldMkLst>
      </pc:sldChg>
      <pc:sldChg chg="del">
        <pc:chgData name="Peter Laudati" userId="fc1173ac-280e-4cfe-aafb-65006f84bb93" providerId="ADAL" clId="{D53B4429-112E-4B4D-817A-EBF3B32C01ED}" dt="2018-10-10T15:06:51.232" v="2368" actId="2696"/>
        <pc:sldMkLst>
          <pc:docMk/>
          <pc:sldMk cId="2008053753" sldId="339"/>
        </pc:sldMkLst>
      </pc:sldChg>
      <pc:sldChg chg="del">
        <pc:chgData name="Peter Laudati" userId="fc1173ac-280e-4cfe-aafb-65006f84bb93" providerId="ADAL" clId="{D53B4429-112E-4B4D-817A-EBF3B32C01ED}" dt="2018-10-10T15:06:51.252" v="2369" actId="2696"/>
        <pc:sldMkLst>
          <pc:docMk/>
          <pc:sldMk cId="1357878717" sldId="386"/>
        </pc:sldMkLst>
      </pc:sldChg>
      <pc:sldChg chg="modNotesTx">
        <pc:chgData name="Peter Laudati" userId="fc1173ac-280e-4cfe-aafb-65006f84bb93" providerId="ADAL" clId="{D53B4429-112E-4B4D-817A-EBF3B32C01ED}" dt="2018-10-10T15:26:49.555" v="3013" actId="20577"/>
        <pc:sldMkLst>
          <pc:docMk/>
          <pc:sldMk cId="896756298" sldId="409"/>
        </pc:sldMkLst>
      </pc:sldChg>
      <pc:sldChg chg="modNotesTx">
        <pc:chgData name="Peter Laudati" userId="fc1173ac-280e-4cfe-aafb-65006f84bb93" providerId="ADAL" clId="{D53B4429-112E-4B4D-817A-EBF3B32C01ED}" dt="2018-10-10T15:28:09.395" v="3029" actId="20577"/>
        <pc:sldMkLst>
          <pc:docMk/>
          <pc:sldMk cId="561358088" sldId="413"/>
        </pc:sldMkLst>
      </pc:sldChg>
      <pc:sldChg chg="del">
        <pc:chgData name="Peter Laudati" userId="fc1173ac-280e-4cfe-aafb-65006f84bb93" providerId="ADAL" clId="{D53B4429-112E-4B4D-817A-EBF3B32C01ED}" dt="2018-10-10T15:16:23.613" v="2945" actId="2696"/>
        <pc:sldMkLst>
          <pc:docMk/>
          <pc:sldMk cId="3642290061" sldId="437"/>
        </pc:sldMkLst>
      </pc:sldChg>
      <pc:sldChg chg="modNotesTx">
        <pc:chgData name="Peter Laudati" userId="fc1173ac-280e-4cfe-aafb-65006f84bb93" providerId="ADAL" clId="{D53B4429-112E-4B4D-817A-EBF3B32C01ED}" dt="2018-10-10T14:54:40.146" v="1842" actId="6549"/>
        <pc:sldMkLst>
          <pc:docMk/>
          <pc:sldMk cId="192415403" sldId="485"/>
        </pc:sldMkLst>
      </pc:sldChg>
      <pc:sldChg chg="modNotesTx">
        <pc:chgData name="Peter Laudati" userId="fc1173ac-280e-4cfe-aafb-65006f84bb93" providerId="ADAL" clId="{D53B4429-112E-4B4D-817A-EBF3B32C01ED}" dt="2018-10-10T14:54:43.174" v="1843" actId="6549"/>
        <pc:sldMkLst>
          <pc:docMk/>
          <pc:sldMk cId="171341469" sldId="486"/>
        </pc:sldMkLst>
      </pc:sldChg>
      <pc:sldChg chg="modNotesTx">
        <pc:chgData name="Peter Laudati" userId="fc1173ac-280e-4cfe-aafb-65006f84bb93" providerId="ADAL" clId="{D53B4429-112E-4B4D-817A-EBF3B32C01ED}" dt="2018-10-10T14:54:58.214" v="1844" actId="6549"/>
        <pc:sldMkLst>
          <pc:docMk/>
          <pc:sldMk cId="3215705712" sldId="487"/>
        </pc:sldMkLst>
      </pc:sldChg>
      <pc:sldChg chg="modNotesTx">
        <pc:chgData name="Peter Laudati" userId="fc1173ac-280e-4cfe-aafb-65006f84bb93" providerId="ADAL" clId="{D53B4429-112E-4B4D-817A-EBF3B32C01ED}" dt="2018-10-10T14:55:01.489" v="1845" actId="6549"/>
        <pc:sldMkLst>
          <pc:docMk/>
          <pc:sldMk cId="2021201559" sldId="488"/>
        </pc:sldMkLst>
      </pc:sldChg>
      <pc:sldChg chg="modSp">
        <pc:chgData name="Peter Laudati" userId="fc1173ac-280e-4cfe-aafb-65006f84bb93" providerId="ADAL" clId="{D53B4429-112E-4B4D-817A-EBF3B32C01ED}" dt="2018-10-01T03:20:27.076" v="560" actId="1076"/>
        <pc:sldMkLst>
          <pc:docMk/>
          <pc:sldMk cId="1471624942" sldId="496"/>
        </pc:sldMkLst>
        <pc:spChg chg="mod">
          <ac:chgData name="Peter Laudati" userId="fc1173ac-280e-4cfe-aafb-65006f84bb93" providerId="ADAL" clId="{D53B4429-112E-4B4D-817A-EBF3B32C01ED}" dt="2018-10-01T03:20:27.076" v="560" actId="1076"/>
          <ac:spMkLst>
            <pc:docMk/>
            <pc:sldMk cId="1471624942" sldId="496"/>
            <ac:spMk id="2" creationId="{00000000-0000-0000-0000-000000000000}"/>
          </ac:spMkLst>
        </pc:spChg>
      </pc:sldChg>
      <pc:sldChg chg="modSp ord">
        <pc:chgData name="Peter Laudati" userId="fc1173ac-280e-4cfe-aafb-65006f84bb93" providerId="ADAL" clId="{D53B4429-112E-4B4D-817A-EBF3B32C01ED}" dt="2018-10-01T03:20:53.250" v="561" actId="1076"/>
        <pc:sldMkLst>
          <pc:docMk/>
          <pc:sldMk cId="1931445682" sldId="497"/>
        </pc:sldMkLst>
        <pc:spChg chg="mod">
          <ac:chgData name="Peter Laudati" userId="fc1173ac-280e-4cfe-aafb-65006f84bb93" providerId="ADAL" clId="{D53B4429-112E-4B4D-817A-EBF3B32C01ED}" dt="2018-10-01T03:20:53.250" v="561" actId="1076"/>
          <ac:spMkLst>
            <pc:docMk/>
            <pc:sldMk cId="1931445682" sldId="497"/>
            <ac:spMk id="2" creationId="{00000000-0000-0000-0000-000000000000}"/>
          </ac:spMkLst>
        </pc:spChg>
      </pc:sldChg>
      <pc:sldChg chg="del">
        <pc:chgData name="Peter Laudati" userId="fc1173ac-280e-4cfe-aafb-65006f84bb93" providerId="ADAL" clId="{D53B4429-112E-4B4D-817A-EBF3B32C01ED}" dt="2018-10-10T15:06:51.091" v="2363" actId="2696"/>
        <pc:sldMkLst>
          <pc:docMk/>
          <pc:sldMk cId="1817211437" sldId="544"/>
        </pc:sldMkLst>
      </pc:sldChg>
      <pc:sldChg chg="del">
        <pc:chgData name="Peter Laudati" userId="fc1173ac-280e-4cfe-aafb-65006f84bb93" providerId="ADAL" clId="{D53B4429-112E-4B4D-817A-EBF3B32C01ED}" dt="2018-10-10T15:15:49.918" v="2936" actId="2696"/>
        <pc:sldMkLst>
          <pc:docMk/>
          <pc:sldMk cId="4092350387" sldId="546"/>
        </pc:sldMkLst>
      </pc:sldChg>
      <pc:sldChg chg="del">
        <pc:chgData name="Peter Laudati" userId="fc1173ac-280e-4cfe-aafb-65006f84bb93" providerId="ADAL" clId="{D53B4429-112E-4B4D-817A-EBF3B32C01ED}" dt="2018-10-10T15:15:49.901" v="2934" actId="2696"/>
        <pc:sldMkLst>
          <pc:docMk/>
          <pc:sldMk cId="3225517559" sldId="547"/>
        </pc:sldMkLst>
      </pc:sldChg>
      <pc:sldChg chg="del">
        <pc:chgData name="Peter Laudati" userId="fc1173ac-280e-4cfe-aafb-65006f84bb93" providerId="ADAL" clId="{D53B4429-112E-4B4D-817A-EBF3B32C01ED}" dt="2018-10-10T15:15:49.885" v="2932" actId="2696"/>
        <pc:sldMkLst>
          <pc:docMk/>
          <pc:sldMk cId="1373638196" sldId="548"/>
        </pc:sldMkLst>
      </pc:sldChg>
      <pc:sldChg chg="modSp del">
        <pc:chgData name="Peter Laudati" userId="fc1173ac-280e-4cfe-aafb-65006f84bb93" providerId="ADAL" clId="{D53B4429-112E-4B4D-817A-EBF3B32C01ED}" dt="2018-10-10T15:16:15.855" v="2944" actId="2696"/>
        <pc:sldMkLst>
          <pc:docMk/>
          <pc:sldMk cId="2133354452" sldId="549"/>
        </pc:sldMkLst>
        <pc:spChg chg="mod">
          <ac:chgData name="Peter Laudati" userId="fc1173ac-280e-4cfe-aafb-65006f84bb93" providerId="ADAL" clId="{D53B4429-112E-4B4D-817A-EBF3B32C01ED}" dt="2018-10-10T15:16:02.671" v="2940" actId="20577"/>
          <ac:spMkLst>
            <pc:docMk/>
            <pc:sldMk cId="2133354452" sldId="549"/>
            <ac:spMk id="2" creationId="{E03EFE58-7D08-7E4D-AB1D-448C8CE89F7C}"/>
          </ac:spMkLst>
        </pc:spChg>
      </pc:sldChg>
      <pc:sldChg chg="del">
        <pc:chgData name="Peter Laudati" userId="fc1173ac-280e-4cfe-aafb-65006f84bb93" providerId="ADAL" clId="{D53B4429-112E-4B4D-817A-EBF3B32C01ED}" dt="2018-10-10T15:16:15.766" v="2942" actId="2696"/>
        <pc:sldMkLst>
          <pc:docMk/>
          <pc:sldMk cId="3828036901" sldId="550"/>
        </pc:sldMkLst>
      </pc:sldChg>
      <pc:sldChg chg="del modTransition">
        <pc:chgData name="Peter Laudati" userId="fc1173ac-280e-4cfe-aafb-65006f84bb93" providerId="ADAL" clId="{D53B4429-112E-4B4D-817A-EBF3B32C01ED}" dt="2018-10-10T15:05:28.805" v="2362" actId="2696"/>
        <pc:sldMkLst>
          <pc:docMk/>
          <pc:sldMk cId="3203785837" sldId="554"/>
        </pc:sldMkLst>
      </pc:sldChg>
      <pc:sldChg chg="modSp">
        <pc:chgData name="Peter Laudati" userId="fc1173ac-280e-4cfe-aafb-65006f84bb93" providerId="ADAL" clId="{D53B4429-112E-4B4D-817A-EBF3B32C01ED}" dt="2018-10-01T03:16:41.884" v="527" actId="20577"/>
        <pc:sldMkLst>
          <pc:docMk/>
          <pc:sldMk cId="3776219902" sldId="556"/>
        </pc:sldMkLst>
        <pc:spChg chg="mod">
          <ac:chgData name="Peter Laudati" userId="fc1173ac-280e-4cfe-aafb-65006f84bb93" providerId="ADAL" clId="{D53B4429-112E-4B4D-817A-EBF3B32C01ED}" dt="2018-10-01T03:16:41.884" v="527" actId="20577"/>
          <ac:spMkLst>
            <pc:docMk/>
            <pc:sldMk cId="3776219902" sldId="556"/>
            <ac:spMk id="2" creationId="{F5F9A0B9-16EA-674C-9F51-93BF10956EE7}"/>
          </ac:spMkLst>
        </pc:spChg>
        <pc:spChg chg="mod">
          <ac:chgData name="Peter Laudati" userId="fc1173ac-280e-4cfe-aafb-65006f84bb93" providerId="ADAL" clId="{D53B4429-112E-4B4D-817A-EBF3B32C01ED}" dt="2018-10-01T03:13:07.764" v="526" actId="20577"/>
          <ac:spMkLst>
            <pc:docMk/>
            <pc:sldMk cId="3776219902" sldId="556"/>
            <ac:spMk id="5" creationId="{0DADFA8C-24AF-3540-80D8-FFEAB44EB08A}"/>
          </ac:spMkLst>
        </pc:spChg>
      </pc:sldChg>
      <pc:sldChg chg="modSp">
        <pc:chgData name="Peter Laudati" userId="fc1173ac-280e-4cfe-aafb-65006f84bb93" providerId="ADAL" clId="{D53B4429-112E-4B4D-817A-EBF3B32C01ED}" dt="2018-10-01T03:35:37.656" v="1579" actId="20577"/>
        <pc:sldMkLst>
          <pc:docMk/>
          <pc:sldMk cId="2250512809" sldId="557"/>
        </pc:sldMkLst>
        <pc:spChg chg="mod">
          <ac:chgData name="Peter Laudati" userId="fc1173ac-280e-4cfe-aafb-65006f84bb93" providerId="ADAL" clId="{D53B4429-112E-4B4D-817A-EBF3B32C01ED}" dt="2018-10-01T03:35:37.656" v="1579" actId="20577"/>
          <ac:spMkLst>
            <pc:docMk/>
            <pc:sldMk cId="2250512809" sldId="557"/>
            <ac:spMk id="5" creationId="{0DADFA8C-24AF-3540-80D8-FFEAB44EB08A}"/>
          </ac:spMkLst>
        </pc:spChg>
      </pc:sldChg>
      <pc:sldChg chg="modSp">
        <pc:chgData name="Peter Laudati" userId="fc1173ac-280e-4cfe-aafb-65006f84bb93" providerId="ADAL" clId="{D53B4429-112E-4B4D-817A-EBF3B32C01ED}" dt="2018-10-10T15:15:26.347" v="2928" actId="20577"/>
        <pc:sldMkLst>
          <pc:docMk/>
          <pc:sldMk cId="3670731366" sldId="558"/>
        </pc:sldMkLst>
        <pc:spChg chg="mod">
          <ac:chgData name="Peter Laudati" userId="fc1173ac-280e-4cfe-aafb-65006f84bb93" providerId="ADAL" clId="{D53B4429-112E-4B4D-817A-EBF3B32C01ED}" dt="2018-10-10T15:15:26.347" v="2928" actId="20577"/>
          <ac:spMkLst>
            <pc:docMk/>
            <pc:sldMk cId="3670731366" sldId="558"/>
            <ac:spMk id="5" creationId="{0DADFA8C-24AF-3540-80D8-FFEAB44EB08A}"/>
          </ac:spMkLst>
        </pc:spChg>
      </pc:sldChg>
      <pc:sldChg chg="modSp">
        <pc:chgData name="Peter Laudati" userId="fc1173ac-280e-4cfe-aafb-65006f84bb93" providerId="ADAL" clId="{D53B4429-112E-4B4D-817A-EBF3B32C01ED}" dt="2018-10-10T15:15:31.273" v="2930" actId="20577"/>
        <pc:sldMkLst>
          <pc:docMk/>
          <pc:sldMk cId="2942330951" sldId="559"/>
        </pc:sldMkLst>
        <pc:spChg chg="mod">
          <ac:chgData name="Peter Laudati" userId="fc1173ac-280e-4cfe-aafb-65006f84bb93" providerId="ADAL" clId="{D53B4429-112E-4B4D-817A-EBF3B32C01ED}" dt="2018-10-10T15:15:31.273" v="2930" actId="20577"/>
          <ac:spMkLst>
            <pc:docMk/>
            <pc:sldMk cId="2942330951" sldId="559"/>
            <ac:spMk id="5" creationId="{0DADFA8C-24AF-3540-80D8-FFEAB44EB08A}"/>
          </ac:spMkLst>
        </pc:spChg>
      </pc:sldChg>
      <pc:sldChg chg="del">
        <pc:chgData name="Peter Laudati" userId="fc1173ac-280e-4cfe-aafb-65006f84bb93" providerId="ADAL" clId="{D53B4429-112E-4B4D-817A-EBF3B32C01ED}" dt="2018-10-10T15:15:49.892" v="2933" actId="2696"/>
        <pc:sldMkLst>
          <pc:docMk/>
          <pc:sldMk cId="2252523376" sldId="560"/>
        </pc:sldMkLst>
      </pc:sldChg>
      <pc:sldChg chg="del">
        <pc:chgData name="Peter Laudati" userId="fc1173ac-280e-4cfe-aafb-65006f84bb93" providerId="ADAL" clId="{D53B4429-112E-4B4D-817A-EBF3B32C01ED}" dt="2018-10-10T15:16:15.792" v="2943" actId="2696"/>
        <pc:sldMkLst>
          <pc:docMk/>
          <pc:sldMk cId="137955078" sldId="561"/>
        </pc:sldMkLst>
      </pc:sldChg>
      <pc:sldChg chg="del">
        <pc:chgData name="Peter Laudati" userId="fc1173ac-280e-4cfe-aafb-65006f84bb93" providerId="ADAL" clId="{D53B4429-112E-4B4D-817A-EBF3B32C01ED}" dt="2018-10-10T15:15:49.872" v="2931" actId="2696"/>
        <pc:sldMkLst>
          <pc:docMk/>
          <pc:sldMk cId="2194821995" sldId="562"/>
        </pc:sldMkLst>
      </pc:sldChg>
      <pc:sldChg chg="del">
        <pc:chgData name="Peter Laudati" userId="fc1173ac-280e-4cfe-aafb-65006f84bb93" providerId="ADAL" clId="{D53B4429-112E-4B4D-817A-EBF3B32C01ED}" dt="2018-10-10T15:16:15.729" v="2941" actId="2696"/>
        <pc:sldMkLst>
          <pc:docMk/>
          <pc:sldMk cId="1136956952" sldId="563"/>
        </pc:sldMkLst>
      </pc:sldChg>
      <pc:sldChg chg="del">
        <pc:chgData name="Peter Laudati" userId="fc1173ac-280e-4cfe-aafb-65006f84bb93" providerId="ADAL" clId="{D53B4429-112E-4B4D-817A-EBF3B32C01ED}" dt="2018-10-10T15:06:51.122" v="2364" actId="2696"/>
        <pc:sldMkLst>
          <pc:docMk/>
          <pc:sldMk cId="1133267424" sldId="570"/>
        </pc:sldMkLst>
      </pc:sldChg>
      <pc:sldChg chg="modSp ord">
        <pc:chgData name="Peter Laudati" userId="fc1173ac-280e-4cfe-aafb-65006f84bb93" providerId="ADAL" clId="{D53B4429-112E-4B4D-817A-EBF3B32C01ED}" dt="2018-10-10T15:29:25.369" v="3111" actId="6549"/>
        <pc:sldMkLst>
          <pc:docMk/>
          <pc:sldMk cId="44948052" sldId="571"/>
        </pc:sldMkLst>
        <pc:spChg chg="mod">
          <ac:chgData name="Peter Laudati" userId="fc1173ac-280e-4cfe-aafb-65006f84bb93" providerId="ADAL" clId="{D53B4429-112E-4B4D-817A-EBF3B32C01ED}" dt="2018-10-10T15:29:25.369" v="3111" actId="6549"/>
          <ac:spMkLst>
            <pc:docMk/>
            <pc:sldMk cId="44948052" sldId="571"/>
            <ac:spMk id="2" creationId="{F5F9A0B9-16EA-674C-9F51-93BF10956EE7}"/>
          </ac:spMkLst>
        </pc:spChg>
        <pc:spChg chg="mod">
          <ac:chgData name="Peter Laudati" userId="fc1173ac-280e-4cfe-aafb-65006f84bb93" providerId="ADAL" clId="{D53B4429-112E-4B4D-817A-EBF3B32C01ED}" dt="2018-10-01T03:34:10.276" v="1554" actId="20577"/>
          <ac:spMkLst>
            <pc:docMk/>
            <pc:sldMk cId="44948052" sldId="571"/>
            <ac:spMk id="5" creationId="{0DADFA8C-24AF-3540-80D8-FFEAB44EB08A}"/>
          </ac:spMkLst>
        </pc:spChg>
      </pc:sldChg>
      <pc:sldChg chg="del">
        <pc:chgData name="Peter Laudati" userId="fc1173ac-280e-4cfe-aafb-65006f84bb93" providerId="ADAL" clId="{D53B4429-112E-4B4D-817A-EBF3B32C01ED}" dt="2018-10-10T15:15:49.908" v="2935" actId="2696"/>
        <pc:sldMkLst>
          <pc:docMk/>
          <pc:sldMk cId="4245919495" sldId="574"/>
        </pc:sldMkLst>
      </pc:sldChg>
      <pc:sldChg chg="modNotesTx">
        <pc:chgData name="Peter Laudati" userId="fc1173ac-280e-4cfe-aafb-65006f84bb93" providerId="ADAL" clId="{D53B4429-112E-4B4D-817A-EBF3B32C01ED}" dt="2018-10-10T14:59:20.953" v="1850" actId="6549"/>
        <pc:sldMkLst>
          <pc:docMk/>
          <pc:sldMk cId="1716161681" sldId="578"/>
        </pc:sldMkLst>
      </pc:sldChg>
      <pc:sldChg chg="modSp modNotesTx">
        <pc:chgData name="Peter Laudati" userId="fc1173ac-280e-4cfe-aafb-65006f84bb93" providerId="ADAL" clId="{D53B4429-112E-4B4D-817A-EBF3B32C01ED}" dt="2018-10-10T14:59:16.556" v="1849" actId="6549"/>
        <pc:sldMkLst>
          <pc:docMk/>
          <pc:sldMk cId="4208591788" sldId="579"/>
        </pc:sldMkLst>
        <pc:spChg chg="mod">
          <ac:chgData name="Peter Laudati" userId="fc1173ac-280e-4cfe-aafb-65006f84bb93" providerId="ADAL" clId="{D53B4429-112E-4B4D-817A-EBF3B32C01ED}" dt="2018-09-30T22:50:27.652" v="0" actId="207"/>
          <ac:spMkLst>
            <pc:docMk/>
            <pc:sldMk cId="4208591788" sldId="579"/>
            <ac:spMk id="30" creationId="{6622A505-16E0-4067-A4B6-2A5F2CD0BFA8}"/>
          </ac:spMkLst>
        </pc:spChg>
      </pc:sldChg>
      <pc:sldChg chg="modNotesTx">
        <pc:chgData name="Peter Laudati" userId="fc1173ac-280e-4cfe-aafb-65006f84bb93" providerId="ADAL" clId="{D53B4429-112E-4B4D-817A-EBF3B32C01ED}" dt="2018-10-10T14:59:33.534" v="1853" actId="6549"/>
        <pc:sldMkLst>
          <pc:docMk/>
          <pc:sldMk cId="2586417567" sldId="580"/>
        </pc:sldMkLst>
      </pc:sldChg>
      <pc:sldChg chg="modNotesTx">
        <pc:chgData name="Peter Laudati" userId="fc1173ac-280e-4cfe-aafb-65006f84bb93" providerId="ADAL" clId="{D53B4429-112E-4B4D-817A-EBF3B32C01ED}" dt="2018-10-10T14:59:23.788" v="1851" actId="6549"/>
        <pc:sldMkLst>
          <pc:docMk/>
          <pc:sldMk cId="1318008125" sldId="582"/>
        </pc:sldMkLst>
      </pc:sldChg>
      <pc:sldChg chg="modNotesTx">
        <pc:chgData name="Peter Laudati" userId="fc1173ac-280e-4cfe-aafb-65006f84bb93" providerId="ADAL" clId="{D53B4429-112E-4B4D-817A-EBF3B32C01ED}" dt="2018-10-10T14:59:30.215" v="1852" actId="6549"/>
        <pc:sldMkLst>
          <pc:docMk/>
          <pc:sldMk cId="3900601390" sldId="586"/>
        </pc:sldMkLst>
      </pc:sldChg>
      <pc:sldChg chg="modNotesTx">
        <pc:chgData name="Peter Laudati" userId="fc1173ac-280e-4cfe-aafb-65006f84bb93" providerId="ADAL" clId="{D53B4429-112E-4B4D-817A-EBF3B32C01ED}" dt="2018-10-10T14:59:49.134" v="1856" actId="6549"/>
        <pc:sldMkLst>
          <pc:docMk/>
          <pc:sldMk cId="3148819578" sldId="588"/>
        </pc:sldMkLst>
      </pc:sldChg>
      <pc:sldChg chg="modNotesTx">
        <pc:chgData name="Peter Laudati" userId="fc1173ac-280e-4cfe-aafb-65006f84bb93" providerId="ADAL" clId="{D53B4429-112E-4B4D-817A-EBF3B32C01ED}" dt="2018-10-10T14:59:36.676" v="1854" actId="6549"/>
        <pc:sldMkLst>
          <pc:docMk/>
          <pc:sldMk cId="3621611381" sldId="590"/>
        </pc:sldMkLst>
      </pc:sldChg>
      <pc:sldChg chg="modNotesTx">
        <pc:chgData name="Peter Laudati" userId="fc1173ac-280e-4cfe-aafb-65006f84bb93" providerId="ADAL" clId="{D53B4429-112E-4B4D-817A-EBF3B32C01ED}" dt="2018-10-10T14:59:44.813" v="1855" actId="6549"/>
        <pc:sldMkLst>
          <pc:docMk/>
          <pc:sldMk cId="3571345232" sldId="591"/>
        </pc:sldMkLst>
      </pc:sldChg>
      <pc:sldChg chg="modNotesTx">
        <pc:chgData name="Peter Laudati" userId="fc1173ac-280e-4cfe-aafb-65006f84bb93" providerId="ADAL" clId="{D53B4429-112E-4B4D-817A-EBF3B32C01ED}" dt="2018-10-10T14:59:53.739" v="1857" actId="6549"/>
        <pc:sldMkLst>
          <pc:docMk/>
          <pc:sldMk cId="2212567070" sldId="592"/>
        </pc:sldMkLst>
      </pc:sldChg>
      <pc:sldChg chg="modNotesTx">
        <pc:chgData name="Peter Laudati" userId="fc1173ac-280e-4cfe-aafb-65006f84bb93" providerId="ADAL" clId="{D53B4429-112E-4B4D-817A-EBF3B32C01ED}" dt="2018-10-10T14:59:58.693" v="1858" actId="6549"/>
        <pc:sldMkLst>
          <pc:docMk/>
          <pc:sldMk cId="489688679" sldId="593"/>
        </pc:sldMkLst>
      </pc:sldChg>
      <pc:sldChg chg="modNotesTx">
        <pc:chgData name="Peter Laudati" userId="fc1173ac-280e-4cfe-aafb-65006f84bb93" providerId="ADAL" clId="{D53B4429-112E-4B4D-817A-EBF3B32C01ED}" dt="2018-10-10T15:00:08.653" v="1859" actId="6549"/>
        <pc:sldMkLst>
          <pc:docMk/>
          <pc:sldMk cId="661136708" sldId="595"/>
        </pc:sldMkLst>
      </pc:sldChg>
      <pc:sldChg chg="del">
        <pc:chgData name="Peter Laudati" userId="fc1173ac-280e-4cfe-aafb-65006f84bb93" providerId="ADAL" clId="{D53B4429-112E-4B4D-817A-EBF3B32C01ED}" dt="2018-10-10T15:03:04.381" v="1861" actId="2696"/>
        <pc:sldMkLst>
          <pc:docMk/>
          <pc:sldMk cId="1104353489" sldId="601"/>
        </pc:sldMkLst>
      </pc:sldChg>
      <pc:sldChg chg="del">
        <pc:chgData name="Peter Laudati" userId="fc1173ac-280e-4cfe-aafb-65006f84bb93" providerId="ADAL" clId="{D53B4429-112E-4B4D-817A-EBF3B32C01ED}" dt="2018-10-10T15:03:10.237" v="1862" actId="2696"/>
        <pc:sldMkLst>
          <pc:docMk/>
          <pc:sldMk cId="2191874931" sldId="602"/>
        </pc:sldMkLst>
      </pc:sldChg>
      <pc:sldChg chg="modSp">
        <pc:chgData name="Peter Laudati" userId="fc1173ac-280e-4cfe-aafb-65006f84bb93" providerId="ADAL" clId="{D53B4429-112E-4B4D-817A-EBF3B32C01ED}" dt="2018-10-01T03:37:57.776" v="1841" actId="20577"/>
        <pc:sldMkLst>
          <pc:docMk/>
          <pc:sldMk cId="3101084009" sldId="608"/>
        </pc:sldMkLst>
        <pc:spChg chg="mod">
          <ac:chgData name="Peter Laudati" userId="fc1173ac-280e-4cfe-aafb-65006f84bb93" providerId="ADAL" clId="{D53B4429-112E-4B4D-817A-EBF3B32C01ED}" dt="2018-10-01T03:37:57.776" v="1841" actId="20577"/>
          <ac:spMkLst>
            <pc:docMk/>
            <pc:sldMk cId="3101084009" sldId="608"/>
            <ac:spMk id="5" creationId="{0DADFA8C-24AF-3540-80D8-FFEAB44EB08A}"/>
          </ac:spMkLst>
        </pc:spChg>
      </pc:sldChg>
      <pc:sldChg chg="del">
        <pc:chgData name="Peter Laudati" userId="fc1173ac-280e-4cfe-aafb-65006f84bb93" providerId="ADAL" clId="{D53B4429-112E-4B4D-817A-EBF3B32C01ED}" dt="2018-10-10T15:03:03.500" v="1860" actId="2696"/>
        <pc:sldMkLst>
          <pc:docMk/>
          <pc:sldMk cId="660108231" sldId="616"/>
        </pc:sldMkLst>
      </pc:sldChg>
      <pc:sldChg chg="modNotesTx">
        <pc:chgData name="Peter Laudati" userId="fc1173ac-280e-4cfe-aafb-65006f84bb93" providerId="ADAL" clId="{D53B4429-112E-4B4D-817A-EBF3B32C01ED}" dt="2018-10-10T15:03:28.912" v="1917" actId="20577"/>
        <pc:sldMkLst>
          <pc:docMk/>
          <pc:sldMk cId="1014908570" sldId="618"/>
        </pc:sldMkLst>
      </pc:sldChg>
      <pc:sldChg chg="modNotesTx">
        <pc:chgData name="Peter Laudati" userId="fc1173ac-280e-4cfe-aafb-65006f84bb93" providerId="ADAL" clId="{D53B4429-112E-4B4D-817A-EBF3B32C01ED}" dt="2018-10-10T15:03:43.741" v="1992" actId="5793"/>
        <pc:sldMkLst>
          <pc:docMk/>
          <pc:sldMk cId="403335149" sldId="619"/>
        </pc:sldMkLst>
      </pc:sldChg>
      <pc:sldChg chg="modNotesTx">
        <pc:chgData name="Peter Laudati" userId="fc1173ac-280e-4cfe-aafb-65006f84bb93" providerId="ADAL" clId="{D53B4429-112E-4B4D-817A-EBF3B32C01ED}" dt="2018-10-10T15:04:04.412" v="2075" actId="20577"/>
        <pc:sldMkLst>
          <pc:docMk/>
          <pc:sldMk cId="745594646" sldId="621"/>
        </pc:sldMkLst>
      </pc:sldChg>
      <pc:sldChg chg="modNotesTx">
        <pc:chgData name="Peter Laudati" userId="fc1173ac-280e-4cfe-aafb-65006f84bb93" providerId="ADAL" clId="{D53B4429-112E-4B4D-817A-EBF3B32C01ED}" dt="2018-10-10T15:05:20.719" v="2361" actId="20577"/>
        <pc:sldMkLst>
          <pc:docMk/>
          <pc:sldMk cId="4035560691" sldId="622"/>
        </pc:sldMkLst>
      </pc:sldChg>
      <pc:sldChg chg="modNotesTx">
        <pc:chgData name="Peter Laudati" userId="fc1173ac-280e-4cfe-aafb-65006f84bb93" providerId="ADAL" clId="{D53B4429-112E-4B4D-817A-EBF3B32C01ED}" dt="2018-10-10T15:28:55.495" v="3109" actId="20577"/>
        <pc:sldMkLst>
          <pc:docMk/>
          <pc:sldMk cId="2153181893" sldId="623"/>
        </pc:sldMkLst>
      </pc:sldChg>
      <pc:sldChg chg="addSp delSp modSp modNotesTx">
        <pc:chgData name="Peter Laudati" userId="fc1173ac-280e-4cfe-aafb-65006f84bb93" providerId="ADAL" clId="{D53B4429-112E-4B4D-817A-EBF3B32C01ED}" dt="2018-10-10T14:55:04.475" v="1846" actId="6549"/>
        <pc:sldMkLst>
          <pc:docMk/>
          <pc:sldMk cId="1072212026" sldId="649"/>
        </pc:sldMkLst>
        <pc:spChg chg="del">
          <ac:chgData name="Peter Laudati" userId="fc1173ac-280e-4cfe-aafb-65006f84bb93" providerId="ADAL" clId="{D53B4429-112E-4B4D-817A-EBF3B32C01ED}" dt="2018-09-30T23:17:26.243" v="180" actId="20577"/>
          <ac:spMkLst>
            <pc:docMk/>
            <pc:sldMk cId="1072212026" sldId="649"/>
            <ac:spMk id="23" creationId="{304942E8-67D4-4852-919C-526EF2D2CCF3}"/>
          </ac:spMkLst>
        </pc:spChg>
        <pc:picChg chg="add mod modCrop">
          <ac:chgData name="Peter Laudati" userId="fc1173ac-280e-4cfe-aafb-65006f84bb93" providerId="ADAL" clId="{D53B4429-112E-4B4D-817A-EBF3B32C01ED}" dt="2018-09-30T22:55:29.050" v="28" actId="1037"/>
          <ac:picMkLst>
            <pc:docMk/>
            <pc:sldMk cId="1072212026" sldId="649"/>
            <ac:picMk id="12" creationId="{C459C2AB-3DAB-463A-AD61-EA93FB05B4E3}"/>
          </ac:picMkLst>
        </pc:picChg>
      </pc:sldChg>
      <pc:sldChg chg="modSp">
        <pc:chgData name="Peter Laudati" userId="fc1173ac-280e-4cfe-aafb-65006f84bb93" providerId="ADAL" clId="{D53B4429-112E-4B4D-817A-EBF3B32C01ED}" dt="2018-09-30T23:17:02.291" v="179" actId="20577"/>
        <pc:sldMkLst>
          <pc:docMk/>
          <pc:sldMk cId="3347846943" sldId="650"/>
        </pc:sldMkLst>
        <pc:spChg chg="mod">
          <ac:chgData name="Peter Laudati" userId="fc1173ac-280e-4cfe-aafb-65006f84bb93" providerId="ADAL" clId="{D53B4429-112E-4B4D-817A-EBF3B32C01ED}" dt="2018-09-30T23:17:02.291" v="179" actId="20577"/>
          <ac:spMkLst>
            <pc:docMk/>
            <pc:sldMk cId="3347846943" sldId="650"/>
            <ac:spMk id="2" creationId="{F5F9A0B9-16EA-674C-9F51-93BF10956EE7}"/>
          </ac:spMkLst>
        </pc:spChg>
        <pc:spChg chg="mod">
          <ac:chgData name="Peter Laudati" userId="fc1173ac-280e-4cfe-aafb-65006f84bb93" providerId="ADAL" clId="{D53B4429-112E-4B4D-817A-EBF3B32C01ED}" dt="2018-09-30T23:15:47.811" v="73" actId="20577"/>
          <ac:spMkLst>
            <pc:docMk/>
            <pc:sldMk cId="3347846943" sldId="650"/>
            <ac:spMk id="5" creationId="{0DADFA8C-24AF-3540-80D8-FFEAB44EB08A}"/>
          </ac:spMkLst>
        </pc:spChg>
      </pc:sldChg>
      <pc:sldChg chg="addSp modSp modAnim">
        <pc:chgData name="Peter Laudati" userId="fc1173ac-280e-4cfe-aafb-65006f84bb93" providerId="ADAL" clId="{D53B4429-112E-4B4D-817A-EBF3B32C01ED}" dt="2018-10-01T03:08:00.995" v="524" actId="20577"/>
        <pc:sldMkLst>
          <pc:docMk/>
          <pc:sldMk cId="232634655" sldId="651"/>
        </pc:sldMkLst>
        <pc:spChg chg="mod">
          <ac:chgData name="Peter Laudati" userId="fc1173ac-280e-4cfe-aafb-65006f84bb93" providerId="ADAL" clId="{D53B4429-112E-4B4D-817A-EBF3B32C01ED}" dt="2018-10-01T03:05:25.101" v="509" actId="20577"/>
          <ac:spMkLst>
            <pc:docMk/>
            <pc:sldMk cId="232634655" sldId="651"/>
            <ac:spMk id="2" creationId="{F5F9A0B9-16EA-674C-9F51-93BF10956EE7}"/>
          </ac:spMkLst>
        </pc:spChg>
        <pc:spChg chg="mod">
          <ac:chgData name="Peter Laudati" userId="fc1173ac-280e-4cfe-aafb-65006f84bb93" providerId="ADAL" clId="{D53B4429-112E-4B4D-817A-EBF3B32C01ED}" dt="2018-09-30T23:17:58.275" v="266" actId="5793"/>
          <ac:spMkLst>
            <pc:docMk/>
            <pc:sldMk cId="232634655" sldId="651"/>
            <ac:spMk id="5" creationId="{0DADFA8C-24AF-3540-80D8-FFEAB44EB08A}"/>
          </ac:spMkLst>
        </pc:spChg>
        <pc:picChg chg="add mod modCrop">
          <ac:chgData name="Peter Laudati" userId="fc1173ac-280e-4cfe-aafb-65006f84bb93" providerId="ADAL" clId="{D53B4429-112E-4B4D-817A-EBF3B32C01ED}" dt="2018-10-01T03:07:34.152" v="520" actId="1076"/>
          <ac:picMkLst>
            <pc:docMk/>
            <pc:sldMk cId="232634655" sldId="651"/>
            <ac:picMk id="4" creationId="{EED25D83-9D47-44ED-9D8C-C8BEE08E32F3}"/>
          </ac:picMkLst>
        </pc:picChg>
        <pc:picChg chg="add mod">
          <ac:chgData name="Peter Laudati" userId="fc1173ac-280e-4cfe-aafb-65006f84bb93" providerId="ADAL" clId="{D53B4429-112E-4B4D-817A-EBF3B32C01ED}" dt="2018-10-01T03:07:36.585" v="521" actId="1076"/>
          <ac:picMkLst>
            <pc:docMk/>
            <pc:sldMk cId="232634655" sldId="651"/>
            <ac:picMk id="7" creationId="{57E07ACF-0CB0-45FE-BF7A-F1EFDD3279B7}"/>
          </ac:picMkLst>
        </pc:picChg>
      </pc:sldChg>
      <pc:sldChg chg="modSp">
        <pc:chgData name="Peter Laudati" userId="fc1173ac-280e-4cfe-aafb-65006f84bb93" providerId="ADAL" clId="{D53B4429-112E-4B4D-817A-EBF3B32C01ED}" dt="2018-10-01T03:04:05.696" v="373" actId="20577"/>
        <pc:sldMkLst>
          <pc:docMk/>
          <pc:sldMk cId="3909741753" sldId="652"/>
        </pc:sldMkLst>
        <pc:spChg chg="mod">
          <ac:chgData name="Peter Laudati" userId="fc1173ac-280e-4cfe-aafb-65006f84bb93" providerId="ADAL" clId="{D53B4429-112E-4B4D-817A-EBF3B32C01ED}" dt="2018-10-01T03:04:05.696" v="373" actId="20577"/>
          <ac:spMkLst>
            <pc:docMk/>
            <pc:sldMk cId="3909741753" sldId="652"/>
            <ac:spMk id="2" creationId="{F5F9A0B9-16EA-674C-9F51-93BF10956EE7}"/>
          </ac:spMkLst>
        </pc:spChg>
        <pc:spChg chg="mod">
          <ac:chgData name="Peter Laudati" userId="fc1173ac-280e-4cfe-aafb-65006f84bb93" providerId="ADAL" clId="{D53B4429-112E-4B4D-817A-EBF3B32C01ED}" dt="2018-10-01T03:03:08.673" v="341" actId="20577"/>
          <ac:spMkLst>
            <pc:docMk/>
            <pc:sldMk cId="3909741753" sldId="652"/>
            <ac:spMk id="5" creationId="{0DADFA8C-24AF-3540-80D8-FFEAB44EB08A}"/>
          </ac:spMkLst>
        </pc:spChg>
      </pc:sldChg>
      <pc:sldChg chg="modSp modAnim">
        <pc:chgData name="Peter Laudati" userId="fc1173ac-280e-4cfe-aafb-65006f84bb93" providerId="ADAL" clId="{D53B4429-112E-4B4D-817A-EBF3B32C01ED}" dt="2018-10-01T03:28:06.229" v="1294" actId="20577"/>
        <pc:sldMkLst>
          <pc:docMk/>
          <pc:sldMk cId="3210118561" sldId="654"/>
        </pc:sldMkLst>
        <pc:spChg chg="mod">
          <ac:chgData name="Peter Laudati" userId="fc1173ac-280e-4cfe-aafb-65006f84bb93" providerId="ADAL" clId="{D53B4429-112E-4B4D-817A-EBF3B32C01ED}" dt="2018-10-01T03:27:04.811" v="1286" actId="313"/>
          <ac:spMkLst>
            <pc:docMk/>
            <pc:sldMk cId="3210118561" sldId="654"/>
            <ac:spMk id="2" creationId="{F5F9A0B9-16EA-674C-9F51-93BF10956EE7}"/>
          </ac:spMkLst>
        </pc:spChg>
        <pc:spChg chg="mod">
          <ac:chgData name="Peter Laudati" userId="fc1173ac-280e-4cfe-aafb-65006f84bb93" providerId="ADAL" clId="{D53B4429-112E-4B4D-817A-EBF3B32C01ED}" dt="2018-10-01T03:22:50.287" v="766" actId="20577"/>
          <ac:spMkLst>
            <pc:docMk/>
            <pc:sldMk cId="3210118561" sldId="654"/>
            <ac:spMk id="5" creationId="{0DADFA8C-24AF-3540-80D8-FFEAB44EB08A}"/>
          </ac:spMkLst>
        </pc:spChg>
      </pc:sldChg>
      <pc:sldChg chg="modSp">
        <pc:chgData name="Peter Laudati" userId="fc1173ac-280e-4cfe-aafb-65006f84bb93" providerId="ADAL" clId="{D53B4429-112E-4B4D-817A-EBF3B32C01ED}" dt="2018-10-01T03:31:34.667" v="1534" actId="6549"/>
        <pc:sldMkLst>
          <pc:docMk/>
          <pc:sldMk cId="827198791" sldId="655"/>
        </pc:sldMkLst>
        <pc:spChg chg="mod">
          <ac:chgData name="Peter Laudati" userId="fc1173ac-280e-4cfe-aafb-65006f84bb93" providerId="ADAL" clId="{D53B4429-112E-4B4D-817A-EBF3B32C01ED}" dt="2018-10-01T03:31:34.667" v="1534" actId="6549"/>
          <ac:spMkLst>
            <pc:docMk/>
            <pc:sldMk cId="827198791" sldId="655"/>
            <ac:spMk id="2" creationId="{F5F9A0B9-16EA-674C-9F51-93BF10956EE7}"/>
          </ac:spMkLst>
        </pc:spChg>
        <pc:spChg chg="mod">
          <ac:chgData name="Peter Laudati" userId="fc1173ac-280e-4cfe-aafb-65006f84bb93" providerId="ADAL" clId="{D53B4429-112E-4B4D-817A-EBF3B32C01ED}" dt="2018-10-01T03:29:18.469" v="1371" actId="20577"/>
          <ac:spMkLst>
            <pc:docMk/>
            <pc:sldMk cId="827198791" sldId="655"/>
            <ac:spMk id="5" creationId="{0DADFA8C-24AF-3540-80D8-FFEAB44EB08A}"/>
          </ac:spMkLst>
        </pc:spChg>
      </pc:sldChg>
      <pc:sldChg chg="modSp ord">
        <pc:chgData name="Peter Laudati" userId="fc1173ac-280e-4cfe-aafb-65006f84bb93" providerId="ADAL" clId="{D53B4429-112E-4B4D-817A-EBF3B32C01ED}" dt="2018-10-01T03:36:49.434" v="1683" actId="20577"/>
        <pc:sldMkLst>
          <pc:docMk/>
          <pc:sldMk cId="1276363116" sldId="656"/>
        </pc:sldMkLst>
        <pc:spChg chg="mod">
          <ac:chgData name="Peter Laudati" userId="fc1173ac-280e-4cfe-aafb-65006f84bb93" providerId="ADAL" clId="{D53B4429-112E-4B4D-817A-EBF3B32C01ED}" dt="2018-10-01T03:36:29.310" v="1682" actId="113"/>
          <ac:spMkLst>
            <pc:docMk/>
            <pc:sldMk cId="1276363116" sldId="656"/>
            <ac:spMk id="2" creationId="{F5F9A0B9-16EA-674C-9F51-93BF10956EE7}"/>
          </ac:spMkLst>
        </pc:spChg>
        <pc:spChg chg="mod">
          <ac:chgData name="Peter Laudati" userId="fc1173ac-280e-4cfe-aafb-65006f84bb93" providerId="ADAL" clId="{D53B4429-112E-4B4D-817A-EBF3B32C01ED}" dt="2018-10-01T03:36:03.301" v="1608" actId="20577"/>
          <ac:spMkLst>
            <pc:docMk/>
            <pc:sldMk cId="1276363116" sldId="656"/>
            <ac:spMk id="5" creationId="{0DADFA8C-24AF-3540-80D8-FFEAB44EB08A}"/>
          </ac:spMkLst>
        </pc:spChg>
      </pc:sldChg>
      <pc:sldChg chg="modSp modAnim">
        <pc:chgData name="Peter Laudati" userId="fc1173ac-280e-4cfe-aafb-65006f84bb93" providerId="ADAL" clId="{D53B4429-112E-4B4D-817A-EBF3B32C01ED}" dt="2018-10-10T15:32:09.374" v="3113" actId="20577"/>
        <pc:sldMkLst>
          <pc:docMk/>
          <pc:sldMk cId="1450784135" sldId="657"/>
        </pc:sldMkLst>
        <pc:spChg chg="mod">
          <ac:chgData name="Peter Laudati" userId="fc1173ac-280e-4cfe-aafb-65006f84bb93" providerId="ADAL" clId="{D53B4429-112E-4B4D-817A-EBF3B32C01ED}" dt="2018-10-10T15:09:48.180" v="2772" actId="20577"/>
          <ac:spMkLst>
            <pc:docMk/>
            <pc:sldMk cId="1450784135" sldId="657"/>
            <ac:spMk id="2" creationId="{F5F9A0B9-16EA-674C-9F51-93BF10956EE7}"/>
          </ac:spMkLst>
        </pc:spChg>
        <pc:spChg chg="mod">
          <ac:chgData name="Peter Laudati" userId="fc1173ac-280e-4cfe-aafb-65006f84bb93" providerId="ADAL" clId="{D53B4429-112E-4B4D-817A-EBF3B32C01ED}" dt="2018-10-10T15:32:09.374" v="3113" actId="20577"/>
          <ac:spMkLst>
            <pc:docMk/>
            <pc:sldMk cId="1450784135" sldId="657"/>
            <ac:spMk id="5" creationId="{0DADFA8C-24AF-3540-80D8-FFEAB44EB08A}"/>
          </ac:spMkLst>
        </pc:spChg>
      </pc:sldChg>
      <pc:sldChg chg="modSp">
        <pc:chgData name="Peter Laudati" userId="fc1173ac-280e-4cfe-aafb-65006f84bb93" providerId="ADAL" clId="{D53B4429-112E-4B4D-817A-EBF3B32C01ED}" dt="2018-10-10T15:14:23.078" v="2925" actId="20577"/>
        <pc:sldMkLst>
          <pc:docMk/>
          <pc:sldMk cId="2092831754" sldId="666"/>
        </pc:sldMkLst>
        <pc:spChg chg="mod">
          <ac:chgData name="Peter Laudati" userId="fc1173ac-280e-4cfe-aafb-65006f84bb93" providerId="ADAL" clId="{D53B4429-112E-4B4D-817A-EBF3B32C01ED}" dt="2018-10-10T15:14:23.078" v="2925" actId="20577"/>
          <ac:spMkLst>
            <pc:docMk/>
            <pc:sldMk cId="2092831754" sldId="666"/>
            <ac:spMk id="5" creationId="{0DADFA8C-24AF-3540-80D8-FFEAB44EB08A}"/>
          </ac:spMkLst>
        </pc:spChg>
      </pc:sldChg>
      <pc:sldChg chg="modSp">
        <pc:chgData name="Peter Laudati" userId="fc1173ac-280e-4cfe-aafb-65006f84bb93" providerId="ADAL" clId="{D53B4429-112E-4B4D-817A-EBF3B32C01ED}" dt="2018-10-10T15:14:20.458" v="2924" actId="20577"/>
        <pc:sldMkLst>
          <pc:docMk/>
          <pc:sldMk cId="1220459903" sldId="672"/>
        </pc:sldMkLst>
        <pc:spChg chg="mod">
          <ac:chgData name="Peter Laudati" userId="fc1173ac-280e-4cfe-aafb-65006f84bb93" providerId="ADAL" clId="{D53B4429-112E-4B4D-817A-EBF3B32C01ED}" dt="2018-10-10T15:14:20.458" v="2924" actId="20577"/>
          <ac:spMkLst>
            <pc:docMk/>
            <pc:sldMk cId="1220459903" sldId="672"/>
            <ac:spMk id="5" creationId="{0DADFA8C-24AF-3540-80D8-FFEAB44EB08A}"/>
          </ac:spMkLst>
        </pc:spChg>
      </pc:sldChg>
      <pc:sldChg chg="modSp">
        <pc:chgData name="Peter Laudati" userId="fc1173ac-280e-4cfe-aafb-65006f84bb93" providerId="ADAL" clId="{D53B4429-112E-4B4D-817A-EBF3B32C01ED}" dt="2018-10-10T15:35:11.621" v="3116" actId="6549"/>
        <pc:sldMkLst>
          <pc:docMk/>
          <pc:sldMk cId="3872615506" sldId="673"/>
        </pc:sldMkLst>
        <pc:spChg chg="mod">
          <ac:chgData name="Peter Laudati" userId="fc1173ac-280e-4cfe-aafb-65006f84bb93" providerId="ADAL" clId="{D53B4429-112E-4B4D-817A-EBF3B32C01ED}" dt="2018-10-10T15:35:11.621" v="3116" actId="6549"/>
          <ac:spMkLst>
            <pc:docMk/>
            <pc:sldMk cId="3872615506" sldId="673"/>
            <ac:spMk id="5" creationId="{0DADFA8C-24AF-3540-80D8-FFEAB44EB08A}"/>
          </ac:spMkLst>
        </pc:spChg>
      </pc:sldChg>
      <pc:sldChg chg="modNotesTx">
        <pc:chgData name="Peter Laudati" userId="fc1173ac-280e-4cfe-aafb-65006f84bb93" providerId="ADAL" clId="{D53B4429-112E-4B4D-817A-EBF3B32C01ED}" dt="2018-10-10T14:55:16.108" v="1847" actId="6549"/>
        <pc:sldMkLst>
          <pc:docMk/>
          <pc:sldMk cId="125319626" sldId="674"/>
        </pc:sldMkLst>
      </pc:sldChg>
      <pc:sldChg chg="modNotesTx">
        <pc:chgData name="Peter Laudati" userId="fc1173ac-280e-4cfe-aafb-65006f84bb93" providerId="ADAL" clId="{D53B4429-112E-4B4D-817A-EBF3B32C01ED}" dt="2018-10-10T14:59:06.873" v="1848" actId="6549"/>
        <pc:sldMkLst>
          <pc:docMk/>
          <pc:sldMk cId="1026612433" sldId="675"/>
        </pc:sldMkLst>
      </pc:sldChg>
      <pc:sldMasterChg chg="del delSldLayout">
        <pc:chgData name="Peter Laudati" userId="fc1173ac-280e-4cfe-aafb-65006f84bb93" providerId="ADAL" clId="{D53B4429-112E-4B4D-817A-EBF3B32C01ED}" dt="2018-10-10T15:06:51.288" v="2381" actId="2696"/>
        <pc:sldMasterMkLst>
          <pc:docMk/>
          <pc:sldMasterMk cId="906138379" sldId="2147484266"/>
        </pc:sldMasterMkLst>
        <pc:sldLayoutChg chg="del">
          <pc:chgData name="Peter Laudati" userId="fc1173ac-280e-4cfe-aafb-65006f84bb93" providerId="ADAL" clId="{D53B4429-112E-4B4D-817A-EBF3B32C01ED}" dt="2018-10-10T15:06:51.255" v="2370" actId="2696"/>
          <pc:sldLayoutMkLst>
            <pc:docMk/>
            <pc:sldMasterMk cId="906138379" sldId="2147484266"/>
            <pc:sldLayoutMk cId="3821522036" sldId="2147484267"/>
          </pc:sldLayoutMkLst>
        </pc:sldLayoutChg>
        <pc:sldLayoutChg chg="del">
          <pc:chgData name="Peter Laudati" userId="fc1173ac-280e-4cfe-aafb-65006f84bb93" providerId="ADAL" clId="{D53B4429-112E-4B4D-817A-EBF3B32C01ED}" dt="2018-10-10T15:06:51.258" v="2371" actId="2696"/>
          <pc:sldLayoutMkLst>
            <pc:docMk/>
            <pc:sldMasterMk cId="906138379" sldId="2147484266"/>
            <pc:sldLayoutMk cId="2819148263" sldId="2147484268"/>
          </pc:sldLayoutMkLst>
        </pc:sldLayoutChg>
        <pc:sldLayoutChg chg="del">
          <pc:chgData name="Peter Laudati" userId="fc1173ac-280e-4cfe-aafb-65006f84bb93" providerId="ADAL" clId="{D53B4429-112E-4B4D-817A-EBF3B32C01ED}" dt="2018-10-10T15:06:51.261" v="2372" actId="2696"/>
          <pc:sldLayoutMkLst>
            <pc:docMk/>
            <pc:sldMasterMk cId="906138379" sldId="2147484266"/>
            <pc:sldLayoutMk cId="2457639784" sldId="2147484269"/>
          </pc:sldLayoutMkLst>
        </pc:sldLayoutChg>
        <pc:sldLayoutChg chg="del">
          <pc:chgData name="Peter Laudati" userId="fc1173ac-280e-4cfe-aafb-65006f84bb93" providerId="ADAL" clId="{D53B4429-112E-4B4D-817A-EBF3B32C01ED}" dt="2018-10-10T15:06:51.264" v="2373" actId="2696"/>
          <pc:sldLayoutMkLst>
            <pc:docMk/>
            <pc:sldMasterMk cId="906138379" sldId="2147484266"/>
            <pc:sldLayoutMk cId="1217614914" sldId="2147484270"/>
          </pc:sldLayoutMkLst>
        </pc:sldLayoutChg>
        <pc:sldLayoutChg chg="del">
          <pc:chgData name="Peter Laudati" userId="fc1173ac-280e-4cfe-aafb-65006f84bb93" providerId="ADAL" clId="{D53B4429-112E-4B4D-817A-EBF3B32C01ED}" dt="2018-10-10T15:06:51.267" v="2374" actId="2696"/>
          <pc:sldLayoutMkLst>
            <pc:docMk/>
            <pc:sldMasterMk cId="906138379" sldId="2147484266"/>
            <pc:sldLayoutMk cId="879692995" sldId="2147484271"/>
          </pc:sldLayoutMkLst>
        </pc:sldLayoutChg>
        <pc:sldLayoutChg chg="del">
          <pc:chgData name="Peter Laudati" userId="fc1173ac-280e-4cfe-aafb-65006f84bb93" providerId="ADAL" clId="{D53B4429-112E-4B4D-817A-EBF3B32C01ED}" dt="2018-10-10T15:06:51.269" v="2375" actId="2696"/>
          <pc:sldLayoutMkLst>
            <pc:docMk/>
            <pc:sldMasterMk cId="906138379" sldId="2147484266"/>
            <pc:sldLayoutMk cId="3262133393" sldId="2147484272"/>
          </pc:sldLayoutMkLst>
        </pc:sldLayoutChg>
        <pc:sldLayoutChg chg="del">
          <pc:chgData name="Peter Laudati" userId="fc1173ac-280e-4cfe-aafb-65006f84bb93" providerId="ADAL" clId="{D53B4429-112E-4B4D-817A-EBF3B32C01ED}" dt="2018-10-10T15:06:51.272" v="2376" actId="2696"/>
          <pc:sldLayoutMkLst>
            <pc:docMk/>
            <pc:sldMasterMk cId="906138379" sldId="2147484266"/>
            <pc:sldLayoutMk cId="824805456" sldId="2147484273"/>
          </pc:sldLayoutMkLst>
        </pc:sldLayoutChg>
        <pc:sldLayoutChg chg="del">
          <pc:chgData name="Peter Laudati" userId="fc1173ac-280e-4cfe-aafb-65006f84bb93" providerId="ADAL" clId="{D53B4429-112E-4B4D-817A-EBF3B32C01ED}" dt="2018-10-10T15:06:51.274" v="2377" actId="2696"/>
          <pc:sldLayoutMkLst>
            <pc:docMk/>
            <pc:sldMasterMk cId="906138379" sldId="2147484266"/>
            <pc:sldLayoutMk cId="4235319799" sldId="2147484274"/>
          </pc:sldLayoutMkLst>
        </pc:sldLayoutChg>
        <pc:sldLayoutChg chg="del">
          <pc:chgData name="Peter Laudati" userId="fc1173ac-280e-4cfe-aafb-65006f84bb93" providerId="ADAL" clId="{D53B4429-112E-4B4D-817A-EBF3B32C01ED}" dt="2018-10-10T15:06:51.277" v="2378" actId="2696"/>
          <pc:sldLayoutMkLst>
            <pc:docMk/>
            <pc:sldMasterMk cId="906138379" sldId="2147484266"/>
            <pc:sldLayoutMk cId="2225691783" sldId="2147484275"/>
          </pc:sldLayoutMkLst>
        </pc:sldLayoutChg>
        <pc:sldLayoutChg chg="del">
          <pc:chgData name="Peter Laudati" userId="fc1173ac-280e-4cfe-aafb-65006f84bb93" providerId="ADAL" clId="{D53B4429-112E-4B4D-817A-EBF3B32C01ED}" dt="2018-10-10T15:06:51.280" v="2379" actId="2696"/>
          <pc:sldLayoutMkLst>
            <pc:docMk/>
            <pc:sldMasterMk cId="906138379" sldId="2147484266"/>
            <pc:sldLayoutMk cId="4057778915" sldId="2147484276"/>
          </pc:sldLayoutMkLst>
        </pc:sldLayoutChg>
        <pc:sldLayoutChg chg="del">
          <pc:chgData name="Peter Laudati" userId="fc1173ac-280e-4cfe-aafb-65006f84bb93" providerId="ADAL" clId="{D53B4429-112E-4B4D-817A-EBF3B32C01ED}" dt="2018-10-10T15:06:51.284" v="2380" actId="2696"/>
          <pc:sldLayoutMkLst>
            <pc:docMk/>
            <pc:sldMasterMk cId="906138379" sldId="2147484266"/>
            <pc:sldLayoutMk cId="1028267463" sldId="2147484277"/>
          </pc:sldLayoutMkLst>
        </pc:sldLayoutChg>
        <pc:sldLayoutChg chg="del">
          <pc:chgData name="Peter Laudati" userId="fc1173ac-280e-4cfe-aafb-65006f84bb93" providerId="ADAL" clId="{D53B4429-112E-4B4D-817A-EBF3B32C01ED}" dt="2018-10-10T15:06:51.166" v="2366" actId="2696"/>
          <pc:sldLayoutMkLst>
            <pc:docMk/>
            <pc:sldMasterMk cId="906138379" sldId="2147484266"/>
            <pc:sldLayoutMk cId="2090618071" sldId="2147484278"/>
          </pc:sldLayoutMkLst>
        </pc:sldLayoutChg>
      </pc:sldMasterChg>
    </pc:docChg>
  </pc:docChgLst>
  <pc:docChgLst>
    <pc:chgData name="Peter Laudati" userId="fc1173ac-280e-4cfe-aafb-65006f84bb93" providerId="ADAL" clId="{093908D6-8E55-4D57-B64A-4FF4616EE816}"/>
    <pc:docChg chg="undo redo custSel mod addSld delSld modSld sldOrd">
      <pc:chgData name="Peter Laudati" userId="fc1173ac-280e-4cfe-aafb-65006f84bb93" providerId="ADAL" clId="{093908D6-8E55-4D57-B64A-4FF4616EE816}" dt="2018-09-14T15:52:09.483" v="3178" actId="207"/>
      <pc:docMkLst>
        <pc:docMk/>
      </pc:docMkLst>
      <pc:sldChg chg="modSp">
        <pc:chgData name="Peter Laudati" userId="fc1173ac-280e-4cfe-aafb-65006f84bb93" providerId="ADAL" clId="{093908D6-8E55-4D57-B64A-4FF4616EE816}" dt="2018-09-14T01:30:46.281" v="3125" actId="20577"/>
        <pc:sldMkLst>
          <pc:docMk/>
          <pc:sldMk cId="896756298" sldId="409"/>
        </pc:sldMkLst>
        <pc:spChg chg="mod">
          <ac:chgData name="Peter Laudati" userId="fc1173ac-280e-4cfe-aafb-65006f84bb93" providerId="ADAL" clId="{093908D6-8E55-4D57-B64A-4FF4616EE816}" dt="2018-09-14T01:10:56.312" v="2929" actId="20577"/>
          <ac:spMkLst>
            <pc:docMk/>
            <pc:sldMk cId="896756298" sldId="409"/>
            <ac:spMk id="26" creationId="{F208AEAF-187C-4AE6-A94C-6E0A093A9FAE}"/>
          </ac:spMkLst>
        </pc:spChg>
        <pc:spChg chg="mod">
          <ac:chgData name="Peter Laudati" userId="fc1173ac-280e-4cfe-aafb-65006f84bb93" providerId="ADAL" clId="{093908D6-8E55-4D57-B64A-4FF4616EE816}" dt="2018-09-14T01:30:42.801" v="3123" actId="20577"/>
          <ac:spMkLst>
            <pc:docMk/>
            <pc:sldMk cId="896756298" sldId="409"/>
            <ac:spMk id="44" creationId="{3B74023C-C415-F042-9DD1-7F38C0453AC2}"/>
          </ac:spMkLst>
        </pc:spChg>
        <pc:spChg chg="mod">
          <ac:chgData name="Peter Laudati" userId="fc1173ac-280e-4cfe-aafb-65006f84bb93" providerId="ADAL" clId="{093908D6-8E55-4D57-B64A-4FF4616EE816}" dt="2018-09-14T01:30:44.643" v="3124" actId="20577"/>
          <ac:spMkLst>
            <pc:docMk/>
            <pc:sldMk cId="896756298" sldId="409"/>
            <ac:spMk id="55" creationId="{0B8E7ACF-AD71-D94E-8E49-6A045C39A07B}"/>
          </ac:spMkLst>
        </pc:spChg>
        <pc:spChg chg="mod">
          <ac:chgData name="Peter Laudati" userId="fc1173ac-280e-4cfe-aafb-65006f84bb93" providerId="ADAL" clId="{093908D6-8E55-4D57-B64A-4FF4616EE816}" dt="2018-09-14T01:30:46.281" v="3125" actId="20577"/>
          <ac:spMkLst>
            <pc:docMk/>
            <pc:sldMk cId="896756298" sldId="409"/>
            <ac:spMk id="63" creationId="{CE58D501-927A-B947-8197-93F3A1C7DB0C}"/>
          </ac:spMkLst>
        </pc:spChg>
      </pc:sldChg>
      <pc:sldChg chg="modSp">
        <pc:chgData name="Peter Laudati" userId="fc1173ac-280e-4cfe-aafb-65006f84bb93" providerId="ADAL" clId="{093908D6-8E55-4D57-B64A-4FF4616EE816}" dt="2018-09-14T01:23:19.587" v="2991" actId="14100"/>
        <pc:sldMkLst>
          <pc:docMk/>
          <pc:sldMk cId="561358088" sldId="413"/>
        </pc:sldMkLst>
        <pc:spChg chg="mod">
          <ac:chgData name="Peter Laudati" userId="fc1173ac-280e-4cfe-aafb-65006f84bb93" providerId="ADAL" clId="{093908D6-8E55-4D57-B64A-4FF4616EE816}" dt="2018-09-14T01:23:19.587" v="2991" actId="14100"/>
          <ac:spMkLst>
            <pc:docMk/>
            <pc:sldMk cId="561358088" sldId="413"/>
            <ac:spMk id="5" creationId="{8D66DFB6-9227-8441-A01C-13ECB11DE3D1}"/>
          </ac:spMkLst>
        </pc:spChg>
        <pc:spChg chg="mod">
          <ac:chgData name="Peter Laudati" userId="fc1173ac-280e-4cfe-aafb-65006f84bb93" providerId="ADAL" clId="{093908D6-8E55-4D57-B64A-4FF4616EE816}" dt="2018-09-14T01:23:19.587" v="2991" actId="14100"/>
          <ac:spMkLst>
            <pc:docMk/>
            <pc:sldMk cId="561358088" sldId="413"/>
            <ac:spMk id="6" creationId="{111016B0-1BD1-1144-975A-F87039B6F219}"/>
          </ac:spMkLst>
        </pc:spChg>
        <pc:spChg chg="mod">
          <ac:chgData name="Peter Laudati" userId="fc1173ac-280e-4cfe-aafb-65006f84bb93" providerId="ADAL" clId="{093908D6-8E55-4D57-B64A-4FF4616EE816}" dt="2018-09-14T01:23:19.587" v="2991" actId="14100"/>
          <ac:spMkLst>
            <pc:docMk/>
            <pc:sldMk cId="561358088" sldId="413"/>
            <ac:spMk id="8" creationId="{440FAB95-FD7A-1E46-A270-82273FA3496A}"/>
          </ac:spMkLst>
        </pc:spChg>
        <pc:spChg chg="mod">
          <ac:chgData name="Peter Laudati" userId="fc1173ac-280e-4cfe-aafb-65006f84bb93" providerId="ADAL" clId="{093908D6-8E55-4D57-B64A-4FF4616EE816}" dt="2018-09-14T01:23:19.587" v="2991" actId="14100"/>
          <ac:spMkLst>
            <pc:docMk/>
            <pc:sldMk cId="561358088" sldId="413"/>
            <ac:spMk id="11" creationId="{65014D18-914F-8A4E-87A5-67C99149F080}"/>
          </ac:spMkLst>
        </pc:spChg>
        <pc:spChg chg="mod">
          <ac:chgData name="Peter Laudati" userId="fc1173ac-280e-4cfe-aafb-65006f84bb93" providerId="ADAL" clId="{093908D6-8E55-4D57-B64A-4FF4616EE816}" dt="2018-09-14T01:23:19.587" v="2991" actId="14100"/>
          <ac:spMkLst>
            <pc:docMk/>
            <pc:sldMk cId="561358088" sldId="413"/>
            <ac:spMk id="12" creationId="{490D7D50-9996-AC46-BF7A-DE1BF626E90D}"/>
          </ac:spMkLst>
        </pc:spChg>
        <pc:spChg chg="mod">
          <ac:chgData name="Peter Laudati" userId="fc1173ac-280e-4cfe-aafb-65006f84bb93" providerId="ADAL" clId="{093908D6-8E55-4D57-B64A-4FF4616EE816}" dt="2018-09-14T01:23:19.587" v="2991" actId="14100"/>
          <ac:spMkLst>
            <pc:docMk/>
            <pc:sldMk cId="561358088" sldId="413"/>
            <ac:spMk id="16" creationId="{955685F8-157A-9F4A-9AA7-64C951F38A4D}"/>
          </ac:spMkLst>
        </pc:spChg>
        <pc:spChg chg="mod">
          <ac:chgData name="Peter Laudati" userId="fc1173ac-280e-4cfe-aafb-65006f84bb93" providerId="ADAL" clId="{093908D6-8E55-4D57-B64A-4FF4616EE816}" dt="2018-09-14T01:23:19.587" v="2991" actId="14100"/>
          <ac:spMkLst>
            <pc:docMk/>
            <pc:sldMk cId="561358088" sldId="413"/>
            <ac:spMk id="17" creationId="{60A45545-23DC-0942-AFF1-EB450C92870B}"/>
          </ac:spMkLst>
        </pc:spChg>
        <pc:spChg chg="mod">
          <ac:chgData name="Peter Laudati" userId="fc1173ac-280e-4cfe-aafb-65006f84bb93" providerId="ADAL" clId="{093908D6-8E55-4D57-B64A-4FF4616EE816}" dt="2018-09-14T01:23:19.587" v="2991" actId="14100"/>
          <ac:spMkLst>
            <pc:docMk/>
            <pc:sldMk cId="561358088" sldId="413"/>
            <ac:spMk id="18" creationId="{A41B508A-0FB2-E149-8B6A-EB0D013F5344}"/>
          </ac:spMkLst>
        </pc:spChg>
        <pc:spChg chg="mod">
          <ac:chgData name="Peter Laudati" userId="fc1173ac-280e-4cfe-aafb-65006f84bb93" providerId="ADAL" clId="{093908D6-8E55-4D57-B64A-4FF4616EE816}" dt="2018-09-14T01:23:19.587" v="2991" actId="14100"/>
          <ac:spMkLst>
            <pc:docMk/>
            <pc:sldMk cId="561358088" sldId="413"/>
            <ac:spMk id="19" creationId="{E820DDE3-679A-B94F-8F7D-2B9CAAE7D560}"/>
          </ac:spMkLst>
        </pc:spChg>
        <pc:spChg chg="mod">
          <ac:chgData name="Peter Laudati" userId="fc1173ac-280e-4cfe-aafb-65006f84bb93" providerId="ADAL" clId="{093908D6-8E55-4D57-B64A-4FF4616EE816}" dt="2018-09-14T00:33:02.062" v="2774" actId="20577"/>
          <ac:spMkLst>
            <pc:docMk/>
            <pc:sldMk cId="561358088" sldId="413"/>
            <ac:spMk id="24" creationId="{1A73410A-2294-D145-8484-687E1E09DB25}"/>
          </ac:spMkLst>
        </pc:spChg>
        <pc:spChg chg="mod">
          <ac:chgData name="Peter Laudati" userId="fc1173ac-280e-4cfe-aafb-65006f84bb93" providerId="ADAL" clId="{093908D6-8E55-4D57-B64A-4FF4616EE816}" dt="2018-09-14T00:33:06.859" v="2785" actId="20577"/>
          <ac:spMkLst>
            <pc:docMk/>
            <pc:sldMk cId="561358088" sldId="413"/>
            <ac:spMk id="40" creationId="{28316A91-B107-6F49-B939-BACEC114FAE2}"/>
          </ac:spMkLst>
        </pc:spChg>
        <pc:grpChg chg="mod">
          <ac:chgData name="Peter Laudati" userId="fc1173ac-280e-4cfe-aafb-65006f84bb93" providerId="ADAL" clId="{093908D6-8E55-4D57-B64A-4FF4616EE816}" dt="2018-09-14T01:23:19.587" v="2991" actId="14100"/>
          <ac:grpSpMkLst>
            <pc:docMk/>
            <pc:sldMk cId="561358088" sldId="413"/>
            <ac:grpSpMk id="20" creationId="{E1EE59D2-9DA7-444D-89A9-A9D7B263AD9E}"/>
          </ac:grpSpMkLst>
        </pc:grpChg>
        <pc:grpChg chg="mod">
          <ac:chgData name="Peter Laudati" userId="fc1173ac-280e-4cfe-aafb-65006f84bb93" providerId="ADAL" clId="{093908D6-8E55-4D57-B64A-4FF4616EE816}" dt="2018-09-14T01:23:19.587" v="2991" actId="14100"/>
          <ac:grpSpMkLst>
            <pc:docMk/>
            <pc:sldMk cId="561358088" sldId="413"/>
            <ac:grpSpMk id="36" creationId="{04E131C8-8060-BA42-9BC1-F788FB0B187C}"/>
          </ac:grpSpMkLst>
        </pc:grpChg>
        <pc:cxnChg chg="mod">
          <ac:chgData name="Peter Laudati" userId="fc1173ac-280e-4cfe-aafb-65006f84bb93" providerId="ADAL" clId="{093908D6-8E55-4D57-B64A-4FF4616EE816}" dt="2018-09-14T01:23:19.587" v="2991" actId="14100"/>
          <ac:cxnSpMkLst>
            <pc:docMk/>
            <pc:sldMk cId="561358088" sldId="413"/>
            <ac:cxnSpMk id="7" creationId="{D92AA50F-9118-0E45-8B25-29F8A71ABBCA}"/>
          </ac:cxnSpMkLst>
        </pc:cxnChg>
        <pc:cxnChg chg="mod">
          <ac:chgData name="Peter Laudati" userId="fc1173ac-280e-4cfe-aafb-65006f84bb93" providerId="ADAL" clId="{093908D6-8E55-4D57-B64A-4FF4616EE816}" dt="2018-09-14T01:23:19.587" v="2991" actId="14100"/>
          <ac:cxnSpMkLst>
            <pc:docMk/>
            <pc:sldMk cId="561358088" sldId="413"/>
            <ac:cxnSpMk id="9" creationId="{28C7D532-00CB-0841-BBE0-3D261A435141}"/>
          </ac:cxnSpMkLst>
        </pc:cxnChg>
        <pc:cxnChg chg="mod">
          <ac:chgData name="Peter Laudati" userId="fc1173ac-280e-4cfe-aafb-65006f84bb93" providerId="ADAL" clId="{093908D6-8E55-4D57-B64A-4FF4616EE816}" dt="2018-09-14T01:23:19.587" v="2991" actId="14100"/>
          <ac:cxnSpMkLst>
            <pc:docMk/>
            <pc:sldMk cId="561358088" sldId="413"/>
            <ac:cxnSpMk id="15" creationId="{E187972E-E9BD-8E47-9AF5-C0DDABA0D8DA}"/>
          </ac:cxnSpMkLst>
        </pc:cxnChg>
      </pc:sldChg>
      <pc:sldChg chg="modSp modAnim">
        <pc:chgData name="Peter Laudati" userId="fc1173ac-280e-4cfe-aafb-65006f84bb93" providerId="ADAL" clId="{093908D6-8E55-4D57-B64A-4FF4616EE816}" dt="2018-09-14T00:33:59.174" v="2868" actId="20577"/>
        <pc:sldMkLst>
          <pc:docMk/>
          <pc:sldMk cId="1898653372" sldId="429"/>
        </pc:sldMkLst>
        <pc:spChg chg="mod">
          <ac:chgData name="Peter Laudati" userId="fc1173ac-280e-4cfe-aafb-65006f84bb93" providerId="ADAL" clId="{093908D6-8E55-4D57-B64A-4FF4616EE816}" dt="2018-09-14T00:33:24.546" v="2809" actId="20577"/>
          <ac:spMkLst>
            <pc:docMk/>
            <pc:sldMk cId="1898653372" sldId="429"/>
            <ac:spMk id="8" creationId="{440FAB95-FD7A-1E46-A270-82273FA3496A}"/>
          </ac:spMkLst>
        </pc:spChg>
        <pc:spChg chg="mod">
          <ac:chgData name="Peter Laudati" userId="fc1173ac-280e-4cfe-aafb-65006f84bb93" providerId="ADAL" clId="{093908D6-8E55-4D57-B64A-4FF4616EE816}" dt="2018-09-14T00:33:29.508" v="2812" actId="20577"/>
          <ac:spMkLst>
            <pc:docMk/>
            <pc:sldMk cId="1898653372" sldId="429"/>
            <ac:spMk id="17" creationId="{60A45545-23DC-0942-AFF1-EB450C92870B}"/>
          </ac:spMkLst>
        </pc:spChg>
        <pc:spChg chg="mod">
          <ac:chgData name="Peter Laudati" userId="fc1173ac-280e-4cfe-aafb-65006f84bb93" providerId="ADAL" clId="{093908D6-8E55-4D57-B64A-4FF4616EE816}" dt="2018-09-14T00:33:50.687" v="2851" actId="20577"/>
          <ac:spMkLst>
            <pc:docMk/>
            <pc:sldMk cId="1898653372" sldId="429"/>
            <ac:spMk id="19" creationId="{E820DDE3-679A-B94F-8F7D-2B9CAAE7D560}"/>
          </ac:spMkLst>
        </pc:spChg>
        <pc:spChg chg="mod">
          <ac:chgData name="Peter Laudati" userId="fc1173ac-280e-4cfe-aafb-65006f84bb93" providerId="ADAL" clId="{093908D6-8E55-4D57-B64A-4FF4616EE816}" dt="2018-09-14T00:33:37.890" v="2829" actId="20577"/>
          <ac:spMkLst>
            <pc:docMk/>
            <pc:sldMk cId="1898653372" sldId="429"/>
            <ac:spMk id="24" creationId="{1A73410A-2294-D145-8484-687E1E09DB25}"/>
          </ac:spMkLst>
        </pc:spChg>
        <pc:spChg chg="mod">
          <ac:chgData name="Peter Laudati" userId="fc1173ac-280e-4cfe-aafb-65006f84bb93" providerId="ADAL" clId="{093908D6-8E55-4D57-B64A-4FF4616EE816}" dt="2018-09-14T00:33:45.545" v="2840" actId="20577"/>
          <ac:spMkLst>
            <pc:docMk/>
            <pc:sldMk cId="1898653372" sldId="429"/>
            <ac:spMk id="40" creationId="{28316A91-B107-6F49-B939-BACEC114FAE2}"/>
          </ac:spMkLst>
        </pc:spChg>
        <pc:spChg chg="mod">
          <ac:chgData name="Peter Laudati" userId="fc1173ac-280e-4cfe-aafb-65006f84bb93" providerId="ADAL" clId="{093908D6-8E55-4D57-B64A-4FF4616EE816}" dt="2018-09-14T00:33:59.174" v="2868" actId="20577"/>
          <ac:spMkLst>
            <pc:docMk/>
            <pc:sldMk cId="1898653372" sldId="429"/>
            <ac:spMk id="44" creationId="{7671A70C-3D94-0244-8587-CE379D6D5F66}"/>
          </ac:spMkLst>
        </pc:spChg>
        <pc:spChg chg="mod">
          <ac:chgData name="Peter Laudati" userId="fc1173ac-280e-4cfe-aafb-65006f84bb93" providerId="ADAL" clId="{093908D6-8E55-4D57-B64A-4FF4616EE816}" dt="2018-09-14T00:33:15.590" v="2796" actId="20577"/>
          <ac:spMkLst>
            <pc:docMk/>
            <pc:sldMk cId="1898653372" sldId="429"/>
            <ac:spMk id="47" creationId="{5BE0121B-93DE-954D-9B1B-078C1421E086}"/>
          </ac:spMkLst>
        </pc:spChg>
      </pc:sldChg>
      <pc:sldChg chg="modSp setBg">
        <pc:chgData name="Peter Laudati" userId="fc1173ac-280e-4cfe-aafb-65006f84bb93" providerId="ADAL" clId="{093908D6-8E55-4D57-B64A-4FF4616EE816}" dt="2018-09-13T23:33:18.072" v="1190" actId="14100"/>
        <pc:sldMkLst>
          <pc:docMk/>
          <pc:sldMk cId="3373838860" sldId="435"/>
        </pc:sldMkLst>
        <pc:spChg chg="mod">
          <ac:chgData name="Peter Laudati" userId="fc1173ac-280e-4cfe-aafb-65006f84bb93" providerId="ADAL" clId="{093908D6-8E55-4D57-B64A-4FF4616EE816}" dt="2018-09-13T23:31:30.846" v="1174" actId="207"/>
          <ac:spMkLst>
            <pc:docMk/>
            <pc:sldMk cId="3373838860" sldId="435"/>
            <ac:spMk id="2" creationId="{150B7B95-89B9-774F-B7C4-C8FDE990725C}"/>
          </ac:spMkLst>
        </pc:spChg>
        <pc:spChg chg="mod">
          <ac:chgData name="Peter Laudati" userId="fc1173ac-280e-4cfe-aafb-65006f84bb93" providerId="ADAL" clId="{093908D6-8E55-4D57-B64A-4FF4616EE816}" dt="2018-09-13T23:32:42.788" v="1182" actId="14100"/>
          <ac:spMkLst>
            <pc:docMk/>
            <pc:sldMk cId="3373838860" sldId="435"/>
            <ac:spMk id="10" creationId="{817F7BFC-D4C7-AD48-9221-B2C3BDCBC244}"/>
          </ac:spMkLst>
        </pc:spChg>
        <pc:spChg chg="mod">
          <ac:chgData name="Peter Laudati" userId="fc1173ac-280e-4cfe-aafb-65006f84bb93" providerId="ADAL" clId="{093908D6-8E55-4D57-B64A-4FF4616EE816}" dt="2018-09-13T23:33:13.047" v="1189" actId="14100"/>
          <ac:spMkLst>
            <pc:docMk/>
            <pc:sldMk cId="3373838860" sldId="435"/>
            <ac:spMk id="11" creationId="{60A0F679-4946-5649-8E57-1CA994E35851}"/>
          </ac:spMkLst>
        </pc:spChg>
        <pc:spChg chg="mod">
          <ac:chgData name="Peter Laudati" userId="fc1173ac-280e-4cfe-aafb-65006f84bb93" providerId="ADAL" clId="{093908D6-8E55-4D57-B64A-4FF4616EE816}" dt="2018-09-13T23:33:04.343" v="1185" actId="14100"/>
          <ac:spMkLst>
            <pc:docMk/>
            <pc:sldMk cId="3373838860" sldId="435"/>
            <ac:spMk id="12" creationId="{56341795-96DB-AF4A-A12B-1265300C0C15}"/>
          </ac:spMkLst>
        </pc:spChg>
        <pc:spChg chg="mod">
          <ac:chgData name="Peter Laudati" userId="fc1173ac-280e-4cfe-aafb-65006f84bb93" providerId="ADAL" clId="{093908D6-8E55-4D57-B64A-4FF4616EE816}" dt="2018-09-13T23:33:02.263" v="1184" actId="14100"/>
          <ac:spMkLst>
            <pc:docMk/>
            <pc:sldMk cId="3373838860" sldId="435"/>
            <ac:spMk id="13" creationId="{4C2C2CB7-B863-5342-85B1-569360429CBD}"/>
          </ac:spMkLst>
        </pc:spChg>
        <pc:spChg chg="mod">
          <ac:chgData name="Peter Laudati" userId="fc1173ac-280e-4cfe-aafb-65006f84bb93" providerId="ADAL" clId="{093908D6-8E55-4D57-B64A-4FF4616EE816}" dt="2018-09-13T23:32:59.166" v="1183" actId="14100"/>
          <ac:spMkLst>
            <pc:docMk/>
            <pc:sldMk cId="3373838860" sldId="435"/>
            <ac:spMk id="14" creationId="{59A7D286-C6C7-5543-A8AA-EF35F6530EEB}"/>
          </ac:spMkLst>
        </pc:spChg>
        <pc:spChg chg="mod">
          <ac:chgData name="Peter Laudati" userId="fc1173ac-280e-4cfe-aafb-65006f84bb93" providerId="ADAL" clId="{093908D6-8E55-4D57-B64A-4FF4616EE816}" dt="2018-09-13T23:33:18.072" v="1190" actId="14100"/>
          <ac:spMkLst>
            <pc:docMk/>
            <pc:sldMk cId="3373838860" sldId="435"/>
            <ac:spMk id="15" creationId="{399E1E9C-C068-5D47-9E32-7E443BD8BCD4}"/>
          </ac:spMkLst>
        </pc:spChg>
      </pc:sldChg>
      <pc:sldChg chg="modSp setBg">
        <pc:chgData name="Peter Laudati" userId="fc1173ac-280e-4cfe-aafb-65006f84bb93" providerId="ADAL" clId="{093908D6-8E55-4D57-B64A-4FF4616EE816}" dt="2018-09-13T23:34:06.870" v="1200" actId="14100"/>
        <pc:sldMkLst>
          <pc:docMk/>
          <pc:sldMk cId="1267577253" sldId="436"/>
        </pc:sldMkLst>
        <pc:spChg chg="mod">
          <ac:chgData name="Peter Laudati" userId="fc1173ac-280e-4cfe-aafb-65006f84bb93" providerId="ADAL" clId="{093908D6-8E55-4D57-B64A-4FF4616EE816}" dt="2018-09-13T23:33:35.083" v="1192" actId="207"/>
          <ac:spMkLst>
            <pc:docMk/>
            <pc:sldMk cId="1267577253" sldId="436"/>
            <ac:spMk id="2" creationId="{150B7B95-89B9-774F-B7C4-C8FDE990725C}"/>
          </ac:spMkLst>
        </pc:spChg>
        <pc:spChg chg="mod">
          <ac:chgData name="Peter Laudati" userId="fc1173ac-280e-4cfe-aafb-65006f84bb93" providerId="ADAL" clId="{093908D6-8E55-4D57-B64A-4FF4616EE816}" dt="2018-09-13T23:33:42.123" v="1193" actId="14100"/>
          <ac:spMkLst>
            <pc:docMk/>
            <pc:sldMk cId="1267577253" sldId="436"/>
            <ac:spMk id="7" creationId="{B4905EC1-8C20-7542-A21C-D4CEC19CA26A}"/>
          </ac:spMkLst>
        </pc:spChg>
        <pc:spChg chg="mod">
          <ac:chgData name="Peter Laudati" userId="fc1173ac-280e-4cfe-aafb-65006f84bb93" providerId="ADAL" clId="{093908D6-8E55-4D57-B64A-4FF4616EE816}" dt="2018-09-13T23:33:48.022" v="1194" actId="14100"/>
          <ac:spMkLst>
            <pc:docMk/>
            <pc:sldMk cId="1267577253" sldId="436"/>
            <ac:spMk id="8" creationId="{C88A80B1-8716-5040-89ED-257891ED7543}"/>
          </ac:spMkLst>
        </pc:spChg>
        <pc:spChg chg="mod">
          <ac:chgData name="Peter Laudati" userId="fc1173ac-280e-4cfe-aafb-65006f84bb93" providerId="ADAL" clId="{093908D6-8E55-4D57-B64A-4FF4616EE816}" dt="2018-09-13T23:33:53.382" v="1195" actId="14100"/>
          <ac:spMkLst>
            <pc:docMk/>
            <pc:sldMk cId="1267577253" sldId="436"/>
            <ac:spMk id="9" creationId="{4A2762C8-6213-8D4E-B1B4-D02165B29ACB}"/>
          </ac:spMkLst>
        </pc:spChg>
        <pc:spChg chg="mod">
          <ac:chgData name="Peter Laudati" userId="fc1173ac-280e-4cfe-aafb-65006f84bb93" providerId="ADAL" clId="{093908D6-8E55-4D57-B64A-4FF4616EE816}" dt="2018-09-13T23:33:55.931" v="1196" actId="14100"/>
          <ac:spMkLst>
            <pc:docMk/>
            <pc:sldMk cId="1267577253" sldId="436"/>
            <ac:spMk id="10" creationId="{401D51D4-2157-7B49-B297-BDCF57A2C65A}"/>
          </ac:spMkLst>
        </pc:spChg>
        <pc:spChg chg="mod">
          <ac:chgData name="Peter Laudati" userId="fc1173ac-280e-4cfe-aafb-65006f84bb93" providerId="ADAL" clId="{093908D6-8E55-4D57-B64A-4FF4616EE816}" dt="2018-09-13T23:33:58.604" v="1197" actId="14100"/>
          <ac:spMkLst>
            <pc:docMk/>
            <pc:sldMk cId="1267577253" sldId="436"/>
            <ac:spMk id="11" creationId="{6CC5E3AC-076C-2D47-852D-F2474AAED773}"/>
          </ac:spMkLst>
        </pc:spChg>
        <pc:spChg chg="mod">
          <ac:chgData name="Peter Laudati" userId="fc1173ac-280e-4cfe-aafb-65006f84bb93" providerId="ADAL" clId="{093908D6-8E55-4D57-B64A-4FF4616EE816}" dt="2018-09-13T23:34:01.604" v="1198" actId="14100"/>
          <ac:spMkLst>
            <pc:docMk/>
            <pc:sldMk cId="1267577253" sldId="436"/>
            <ac:spMk id="12" creationId="{DD8C75C1-7914-4046-8A01-78DA67B521B1}"/>
          </ac:spMkLst>
        </pc:spChg>
        <pc:spChg chg="mod">
          <ac:chgData name="Peter Laudati" userId="fc1173ac-280e-4cfe-aafb-65006f84bb93" providerId="ADAL" clId="{093908D6-8E55-4D57-B64A-4FF4616EE816}" dt="2018-09-13T23:34:04.620" v="1199" actId="14100"/>
          <ac:spMkLst>
            <pc:docMk/>
            <pc:sldMk cId="1267577253" sldId="436"/>
            <ac:spMk id="13" creationId="{66D90848-828F-B845-8685-1B2EBB28DABF}"/>
          </ac:spMkLst>
        </pc:spChg>
        <pc:spChg chg="mod">
          <ac:chgData name="Peter Laudati" userId="fc1173ac-280e-4cfe-aafb-65006f84bb93" providerId="ADAL" clId="{093908D6-8E55-4D57-B64A-4FF4616EE816}" dt="2018-09-13T23:34:06.870" v="1200" actId="14100"/>
          <ac:spMkLst>
            <pc:docMk/>
            <pc:sldMk cId="1267577253" sldId="436"/>
            <ac:spMk id="14" creationId="{2913A5AC-6841-FB45-89D1-1B1BFF54EE79}"/>
          </ac:spMkLst>
        </pc:spChg>
      </pc:sldChg>
      <pc:sldChg chg="modSp setBg">
        <pc:chgData name="Peter Laudati" userId="fc1173ac-280e-4cfe-aafb-65006f84bb93" providerId="ADAL" clId="{093908D6-8E55-4D57-B64A-4FF4616EE816}" dt="2018-09-13T23:31:15.593" v="1172" actId="207"/>
        <pc:sldMkLst>
          <pc:docMk/>
          <pc:sldMk cId="551628096" sldId="465"/>
        </pc:sldMkLst>
        <pc:spChg chg="mod">
          <ac:chgData name="Peter Laudati" userId="fc1173ac-280e-4cfe-aafb-65006f84bb93" providerId="ADAL" clId="{093908D6-8E55-4D57-B64A-4FF4616EE816}" dt="2018-09-13T23:31:12.319" v="1171" actId="207"/>
          <ac:spMkLst>
            <pc:docMk/>
            <pc:sldMk cId="551628096" sldId="465"/>
            <ac:spMk id="2" creationId="{00000000-0000-0000-0000-000000000000}"/>
          </ac:spMkLst>
        </pc:spChg>
        <pc:spChg chg="mod">
          <ac:chgData name="Peter Laudati" userId="fc1173ac-280e-4cfe-aafb-65006f84bb93" providerId="ADAL" clId="{093908D6-8E55-4D57-B64A-4FF4616EE816}" dt="2018-09-13T23:31:15.593" v="1172" actId="207"/>
          <ac:spMkLst>
            <pc:docMk/>
            <pc:sldMk cId="551628096" sldId="465"/>
            <ac:spMk id="6" creationId="{00000000-0000-0000-0000-000000000000}"/>
          </ac:spMkLst>
        </pc:spChg>
      </pc:sldChg>
      <pc:sldChg chg="addSp modSp setBg">
        <pc:chgData name="Peter Laudati" userId="fc1173ac-280e-4cfe-aafb-65006f84bb93" providerId="ADAL" clId="{093908D6-8E55-4D57-B64A-4FF4616EE816}" dt="2018-09-13T23:34:56.551" v="1207" actId="167"/>
        <pc:sldMkLst>
          <pc:docMk/>
          <pc:sldMk cId="2727459740" sldId="466"/>
        </pc:sldMkLst>
        <pc:spChg chg="mod">
          <ac:chgData name="Peter Laudati" userId="fc1173ac-280e-4cfe-aafb-65006f84bb93" providerId="ADAL" clId="{093908D6-8E55-4D57-B64A-4FF4616EE816}" dt="2018-09-13T23:34:18.394" v="1201" actId="207"/>
          <ac:spMkLst>
            <pc:docMk/>
            <pc:sldMk cId="2727459740" sldId="466"/>
            <ac:spMk id="2" creationId="{00000000-0000-0000-0000-000000000000}"/>
          </ac:spMkLst>
        </pc:spChg>
        <pc:spChg chg="add mod ord">
          <ac:chgData name="Peter Laudati" userId="fc1173ac-280e-4cfe-aafb-65006f84bb93" providerId="ADAL" clId="{093908D6-8E55-4D57-B64A-4FF4616EE816}" dt="2018-09-13T23:34:56.551" v="1207" actId="167"/>
          <ac:spMkLst>
            <pc:docMk/>
            <pc:sldMk cId="2727459740" sldId="466"/>
            <ac:spMk id="3" creationId="{73406962-38C6-4A5F-82D4-64E7CC11B7D4}"/>
          </ac:spMkLst>
        </pc:spChg>
        <pc:picChg chg="mod">
          <ac:chgData name="Peter Laudati" userId="fc1173ac-280e-4cfe-aafb-65006f84bb93" providerId="ADAL" clId="{093908D6-8E55-4D57-B64A-4FF4616EE816}" dt="2018-09-13T23:34:40.072" v="1204" actId="1076"/>
          <ac:picMkLst>
            <pc:docMk/>
            <pc:sldMk cId="2727459740" sldId="466"/>
            <ac:picMk id="7" creationId="{DDE0EDBA-5818-934C-9372-00D9C86727F8}"/>
          </ac:picMkLst>
        </pc:picChg>
      </pc:sldChg>
      <pc:sldChg chg="modTransition">
        <pc:chgData name="Peter Laudati" userId="fc1173ac-280e-4cfe-aafb-65006f84bb93" providerId="ADAL" clId="{093908D6-8E55-4D57-B64A-4FF4616EE816}" dt="2018-09-13T23:00:43.541" v="898" actId="207"/>
        <pc:sldMkLst>
          <pc:docMk/>
          <pc:sldMk cId="151091931" sldId="511"/>
        </pc:sldMkLst>
      </pc:sldChg>
      <pc:sldChg chg="delSp modSp">
        <pc:chgData name="Peter Laudati" userId="fc1173ac-280e-4cfe-aafb-65006f84bb93" providerId="ADAL" clId="{093908D6-8E55-4D57-B64A-4FF4616EE816}" dt="2018-09-13T22:48:44.583" v="853" actId="478"/>
        <pc:sldMkLst>
          <pc:docMk/>
          <pc:sldMk cId="3253077596" sldId="523"/>
        </pc:sldMkLst>
        <pc:spChg chg="del">
          <ac:chgData name="Peter Laudati" userId="fc1173ac-280e-4cfe-aafb-65006f84bb93" providerId="ADAL" clId="{093908D6-8E55-4D57-B64A-4FF4616EE816}" dt="2018-09-13T22:48:35.596" v="849" actId="478"/>
          <ac:spMkLst>
            <pc:docMk/>
            <pc:sldMk cId="3253077596" sldId="523"/>
            <ac:spMk id="22" creationId="{2A00EE8A-2E40-4EB9-959C-D5600592F10D}"/>
          </ac:spMkLst>
        </pc:spChg>
        <pc:spChg chg="del mod">
          <ac:chgData name="Peter Laudati" userId="fc1173ac-280e-4cfe-aafb-65006f84bb93" providerId="ADAL" clId="{093908D6-8E55-4D57-B64A-4FF4616EE816}" dt="2018-09-13T22:48:21.675" v="843" actId="478"/>
          <ac:spMkLst>
            <pc:docMk/>
            <pc:sldMk cId="3253077596" sldId="523"/>
            <ac:spMk id="27" creationId="{13B38A0A-D150-4426-B7F8-F59AA8097A26}"/>
          </ac:spMkLst>
        </pc:spChg>
        <pc:spChg chg="del">
          <ac:chgData name="Peter Laudati" userId="fc1173ac-280e-4cfe-aafb-65006f84bb93" providerId="ADAL" clId="{093908D6-8E55-4D57-B64A-4FF4616EE816}" dt="2018-09-13T22:48:27.982" v="846" actId="478"/>
          <ac:spMkLst>
            <pc:docMk/>
            <pc:sldMk cId="3253077596" sldId="523"/>
            <ac:spMk id="40" creationId="{09844605-5E74-410E-91B0-9ECDD6A36377}"/>
          </ac:spMkLst>
        </pc:spChg>
        <pc:spChg chg="del">
          <ac:chgData name="Peter Laudati" userId="fc1173ac-280e-4cfe-aafb-65006f84bb93" providerId="ADAL" clId="{093908D6-8E55-4D57-B64A-4FF4616EE816}" dt="2018-09-13T22:48:35.596" v="849" actId="478"/>
          <ac:spMkLst>
            <pc:docMk/>
            <pc:sldMk cId="3253077596" sldId="523"/>
            <ac:spMk id="41" creationId="{CB24296F-C308-47B0-8E3F-9719C6881AA4}"/>
          </ac:spMkLst>
        </pc:spChg>
        <pc:spChg chg="del">
          <ac:chgData name="Peter Laudati" userId="fc1173ac-280e-4cfe-aafb-65006f84bb93" providerId="ADAL" clId="{093908D6-8E55-4D57-B64A-4FF4616EE816}" dt="2018-09-13T22:48:43.105" v="852" actId="478"/>
          <ac:spMkLst>
            <pc:docMk/>
            <pc:sldMk cId="3253077596" sldId="523"/>
            <ac:spMk id="42" creationId="{0CE26F48-0734-4F45-AA15-DC8D287C6E8C}"/>
          </ac:spMkLst>
        </pc:spChg>
        <pc:spChg chg="del">
          <ac:chgData name="Peter Laudati" userId="fc1173ac-280e-4cfe-aafb-65006f84bb93" providerId="ADAL" clId="{093908D6-8E55-4D57-B64A-4FF4616EE816}" dt="2018-09-13T22:48:18.844" v="841" actId="478"/>
          <ac:spMkLst>
            <pc:docMk/>
            <pc:sldMk cId="3253077596" sldId="523"/>
            <ac:spMk id="100" creationId="{21D123BD-419A-4B03-9EA5-E71AB35D60B8}"/>
          </ac:spMkLst>
        </pc:spChg>
        <pc:spChg chg="del">
          <ac:chgData name="Peter Laudati" userId="fc1173ac-280e-4cfe-aafb-65006f84bb93" providerId="ADAL" clId="{093908D6-8E55-4D57-B64A-4FF4616EE816}" dt="2018-09-13T22:48:22.894" v="844" actId="478"/>
          <ac:spMkLst>
            <pc:docMk/>
            <pc:sldMk cId="3253077596" sldId="523"/>
            <ac:spMk id="101" creationId="{B9160EBC-61A9-4197-8843-FF0187C62CAE}"/>
          </ac:spMkLst>
        </pc:spChg>
        <pc:spChg chg="del">
          <ac:chgData name="Peter Laudati" userId="fc1173ac-280e-4cfe-aafb-65006f84bb93" providerId="ADAL" clId="{093908D6-8E55-4D57-B64A-4FF4616EE816}" dt="2018-09-13T22:48:29.903" v="847" actId="478"/>
          <ac:spMkLst>
            <pc:docMk/>
            <pc:sldMk cId="3253077596" sldId="523"/>
            <ac:spMk id="102" creationId="{DD345175-7C30-422B-BEBD-01FB47963166}"/>
          </ac:spMkLst>
        </pc:spChg>
        <pc:spChg chg="del">
          <ac:chgData name="Peter Laudati" userId="fc1173ac-280e-4cfe-aafb-65006f84bb93" providerId="ADAL" clId="{093908D6-8E55-4D57-B64A-4FF4616EE816}" dt="2018-09-13T22:48:37.890" v="850" actId="478"/>
          <ac:spMkLst>
            <pc:docMk/>
            <pc:sldMk cId="3253077596" sldId="523"/>
            <ac:spMk id="103" creationId="{04E0740E-B6FC-4234-B35C-AE23A6F74D5C}"/>
          </ac:spMkLst>
        </pc:spChg>
        <pc:grpChg chg="del">
          <ac:chgData name="Peter Laudati" userId="fc1173ac-280e-4cfe-aafb-65006f84bb93" providerId="ADAL" clId="{093908D6-8E55-4D57-B64A-4FF4616EE816}" dt="2018-09-13T22:48:44.583" v="853" actId="478"/>
          <ac:grpSpMkLst>
            <pc:docMk/>
            <pc:sldMk cId="3253077596" sldId="523"/>
            <ac:grpSpMk id="69" creationId="{A8C1BC9A-B3AF-4612-974A-97215A8E9A9C}"/>
          </ac:grpSpMkLst>
        </pc:grpChg>
        <pc:grpChg chg="del">
          <ac:chgData name="Peter Laudati" userId="fc1173ac-280e-4cfe-aafb-65006f84bb93" providerId="ADAL" clId="{093908D6-8E55-4D57-B64A-4FF4616EE816}" dt="2018-09-13T22:48:39.471" v="851" actId="478"/>
          <ac:grpSpMkLst>
            <pc:docMk/>
            <pc:sldMk cId="3253077596" sldId="523"/>
            <ac:grpSpMk id="77" creationId="{D2EA0E03-0406-4823-9BC4-CE325EF77D8F}"/>
          </ac:grpSpMkLst>
        </pc:grpChg>
        <pc:grpChg chg="del">
          <ac:chgData name="Peter Laudati" userId="fc1173ac-280e-4cfe-aafb-65006f84bb93" providerId="ADAL" clId="{093908D6-8E55-4D57-B64A-4FF4616EE816}" dt="2018-09-13T22:48:25.775" v="845" actId="478"/>
          <ac:grpSpMkLst>
            <pc:docMk/>
            <pc:sldMk cId="3253077596" sldId="523"/>
            <ac:grpSpMk id="84" creationId="{F970084A-B71C-405E-8438-070BD15880C2}"/>
          </ac:grpSpMkLst>
        </pc:grpChg>
        <pc:picChg chg="del">
          <ac:chgData name="Peter Laudati" userId="fc1173ac-280e-4cfe-aafb-65006f84bb93" providerId="ADAL" clId="{093908D6-8E55-4D57-B64A-4FF4616EE816}" dt="2018-09-13T22:48:32.653" v="848" actId="478"/>
          <ac:picMkLst>
            <pc:docMk/>
            <pc:sldMk cId="3253077596" sldId="523"/>
            <ac:picMk id="98" creationId="{8154416C-0B0A-4123-A974-104A2F7A2E60}"/>
          </ac:picMkLst>
        </pc:picChg>
      </pc:sldChg>
      <pc:sldChg chg="addSp delSp">
        <pc:chgData name="Peter Laudati" userId="fc1173ac-280e-4cfe-aafb-65006f84bb93" providerId="ADAL" clId="{093908D6-8E55-4D57-B64A-4FF4616EE816}" dt="2018-09-13T22:49:27.038" v="867" actId="478"/>
        <pc:sldMkLst>
          <pc:docMk/>
          <pc:sldMk cId="3829957259" sldId="524"/>
        </pc:sldMkLst>
        <pc:spChg chg="add del">
          <ac:chgData name="Peter Laudati" userId="fc1173ac-280e-4cfe-aafb-65006f84bb93" providerId="ADAL" clId="{093908D6-8E55-4D57-B64A-4FF4616EE816}" dt="2018-09-13T22:49:14.528" v="863" actId="478"/>
          <ac:spMkLst>
            <pc:docMk/>
            <pc:sldMk cId="3829957259" sldId="524"/>
            <ac:spMk id="22" creationId="{2BBF2904-B0FB-4810-904F-4C1C324EFC4A}"/>
          </ac:spMkLst>
        </pc:spChg>
        <pc:spChg chg="del">
          <ac:chgData name="Peter Laudati" userId="fc1173ac-280e-4cfe-aafb-65006f84bb93" providerId="ADAL" clId="{093908D6-8E55-4D57-B64A-4FF4616EE816}" dt="2018-09-13T22:48:55.422" v="855" actId="478"/>
          <ac:spMkLst>
            <pc:docMk/>
            <pc:sldMk cId="3829957259" sldId="524"/>
            <ac:spMk id="27" creationId="{C031A766-257F-4357-93FD-8D83D403865E}"/>
          </ac:spMkLst>
        </pc:spChg>
        <pc:spChg chg="del">
          <ac:chgData name="Peter Laudati" userId="fc1173ac-280e-4cfe-aafb-65006f84bb93" providerId="ADAL" clId="{093908D6-8E55-4D57-B64A-4FF4616EE816}" dt="2018-09-13T22:49:04.061" v="859" actId="478"/>
          <ac:spMkLst>
            <pc:docMk/>
            <pc:sldMk cId="3829957259" sldId="524"/>
            <ac:spMk id="40" creationId="{DDE9AE89-10B6-40E9-A880-0D5BD189A027}"/>
          </ac:spMkLst>
        </pc:spChg>
        <pc:spChg chg="del">
          <ac:chgData name="Peter Laudati" userId="fc1173ac-280e-4cfe-aafb-65006f84bb93" providerId="ADAL" clId="{093908D6-8E55-4D57-B64A-4FF4616EE816}" dt="2018-09-13T22:49:19.958" v="864" actId="478"/>
          <ac:spMkLst>
            <pc:docMk/>
            <pc:sldMk cId="3829957259" sldId="524"/>
            <ac:spMk id="41" creationId="{F3459CB5-7027-4196-8F10-DC4F443E04A5}"/>
          </ac:spMkLst>
        </pc:spChg>
        <pc:spChg chg="del">
          <ac:chgData name="Peter Laudati" userId="fc1173ac-280e-4cfe-aafb-65006f84bb93" providerId="ADAL" clId="{093908D6-8E55-4D57-B64A-4FF4616EE816}" dt="2018-09-13T22:49:27.038" v="867" actId="478"/>
          <ac:spMkLst>
            <pc:docMk/>
            <pc:sldMk cId="3829957259" sldId="524"/>
            <ac:spMk id="42" creationId="{E9311EB3-3221-4927-801D-A5F0DD1F7CBF}"/>
          </ac:spMkLst>
        </pc:spChg>
        <pc:spChg chg="del">
          <ac:chgData name="Peter Laudati" userId="fc1173ac-280e-4cfe-aafb-65006f84bb93" providerId="ADAL" clId="{093908D6-8E55-4D57-B64A-4FF4616EE816}" dt="2018-09-13T22:48:51.224" v="854" actId="478"/>
          <ac:spMkLst>
            <pc:docMk/>
            <pc:sldMk cId="3829957259" sldId="524"/>
            <ac:spMk id="100" creationId="{E303C60C-583F-4F0D-9A40-447CE53CC8AD}"/>
          </ac:spMkLst>
        </pc:spChg>
        <pc:spChg chg="del">
          <ac:chgData name="Peter Laudati" userId="fc1173ac-280e-4cfe-aafb-65006f84bb93" providerId="ADAL" clId="{093908D6-8E55-4D57-B64A-4FF4616EE816}" dt="2018-09-13T22:48:59.100" v="857" actId="478"/>
          <ac:spMkLst>
            <pc:docMk/>
            <pc:sldMk cId="3829957259" sldId="524"/>
            <ac:spMk id="101" creationId="{F16E784F-E7CB-4123-98FA-DDF5D0BB72EF}"/>
          </ac:spMkLst>
        </pc:spChg>
        <pc:spChg chg="del">
          <ac:chgData name="Peter Laudati" userId="fc1173ac-280e-4cfe-aafb-65006f84bb93" providerId="ADAL" clId="{093908D6-8E55-4D57-B64A-4FF4616EE816}" dt="2018-09-13T22:49:06.015" v="860" actId="478"/>
          <ac:spMkLst>
            <pc:docMk/>
            <pc:sldMk cId="3829957259" sldId="524"/>
            <ac:spMk id="102" creationId="{1B2107DA-8C21-4BA7-991D-95B1F7F0AD9D}"/>
          </ac:spMkLst>
        </pc:spChg>
        <pc:spChg chg="del">
          <ac:chgData name="Peter Laudati" userId="fc1173ac-280e-4cfe-aafb-65006f84bb93" providerId="ADAL" clId="{093908D6-8E55-4D57-B64A-4FF4616EE816}" dt="2018-09-13T22:49:21.849" v="865" actId="478"/>
          <ac:spMkLst>
            <pc:docMk/>
            <pc:sldMk cId="3829957259" sldId="524"/>
            <ac:spMk id="103" creationId="{DA38C9D8-D2A6-406C-AEC3-2285F555C035}"/>
          </ac:spMkLst>
        </pc:spChg>
        <pc:grpChg chg="del">
          <ac:chgData name="Peter Laudati" userId="fc1173ac-280e-4cfe-aafb-65006f84bb93" providerId="ADAL" clId="{093908D6-8E55-4D57-B64A-4FF4616EE816}" dt="2018-09-13T22:48:57.353" v="856" actId="478"/>
          <ac:grpSpMkLst>
            <pc:docMk/>
            <pc:sldMk cId="3829957259" sldId="524"/>
            <ac:grpSpMk id="69" creationId="{288862BD-B465-41CB-93F9-0AA39A2FF2DE}"/>
          </ac:grpSpMkLst>
        </pc:grpChg>
        <pc:grpChg chg="del">
          <ac:chgData name="Peter Laudati" userId="fc1173ac-280e-4cfe-aafb-65006f84bb93" providerId="ADAL" clId="{093908D6-8E55-4D57-B64A-4FF4616EE816}" dt="2018-09-13T22:49:24.503" v="866" actId="478"/>
          <ac:grpSpMkLst>
            <pc:docMk/>
            <pc:sldMk cId="3829957259" sldId="524"/>
            <ac:grpSpMk id="77" creationId="{60A3AF97-98F1-4A84-B1CF-C95E139FE522}"/>
          </ac:grpSpMkLst>
        </pc:grpChg>
        <pc:grpChg chg="del">
          <ac:chgData name="Peter Laudati" userId="fc1173ac-280e-4cfe-aafb-65006f84bb93" providerId="ADAL" clId="{093908D6-8E55-4D57-B64A-4FF4616EE816}" dt="2018-09-13T22:49:02.120" v="858" actId="478"/>
          <ac:grpSpMkLst>
            <pc:docMk/>
            <pc:sldMk cId="3829957259" sldId="524"/>
            <ac:grpSpMk id="84" creationId="{353751C4-8729-449C-9E1C-C9DFF1F79510}"/>
          </ac:grpSpMkLst>
        </pc:grpChg>
        <pc:picChg chg="del">
          <ac:chgData name="Peter Laudati" userId="fc1173ac-280e-4cfe-aafb-65006f84bb93" providerId="ADAL" clId="{093908D6-8E55-4D57-B64A-4FF4616EE816}" dt="2018-09-13T22:49:08.031" v="861" actId="478"/>
          <ac:picMkLst>
            <pc:docMk/>
            <pc:sldMk cId="3829957259" sldId="524"/>
            <ac:picMk id="98" creationId="{E4028159-B25E-4BC9-8985-B02E5C50C4D3}"/>
          </ac:picMkLst>
        </pc:picChg>
      </pc:sldChg>
      <pc:sldChg chg="delSp">
        <pc:chgData name="Peter Laudati" userId="fc1173ac-280e-4cfe-aafb-65006f84bb93" providerId="ADAL" clId="{093908D6-8E55-4D57-B64A-4FF4616EE816}" dt="2018-09-13T22:49:36.096" v="868" actId="478"/>
        <pc:sldMkLst>
          <pc:docMk/>
          <pc:sldMk cId="3162591600" sldId="525"/>
        </pc:sldMkLst>
        <pc:spChg chg="del">
          <ac:chgData name="Peter Laudati" userId="fc1173ac-280e-4cfe-aafb-65006f84bb93" providerId="ADAL" clId="{093908D6-8E55-4D57-B64A-4FF4616EE816}" dt="2018-09-13T22:49:36.096" v="868" actId="478"/>
          <ac:spMkLst>
            <pc:docMk/>
            <pc:sldMk cId="3162591600" sldId="525"/>
            <ac:spMk id="40" creationId="{91E7F33C-A753-4498-83CD-AD7683AC1539}"/>
          </ac:spMkLst>
        </pc:spChg>
        <pc:spChg chg="del">
          <ac:chgData name="Peter Laudati" userId="fc1173ac-280e-4cfe-aafb-65006f84bb93" providerId="ADAL" clId="{093908D6-8E55-4D57-B64A-4FF4616EE816}" dt="2018-09-13T22:49:36.096" v="868" actId="478"/>
          <ac:spMkLst>
            <pc:docMk/>
            <pc:sldMk cId="3162591600" sldId="525"/>
            <ac:spMk id="41" creationId="{825C36BE-F6ED-4145-9FD6-1DB19F56EB35}"/>
          </ac:spMkLst>
        </pc:spChg>
        <pc:spChg chg="del">
          <ac:chgData name="Peter Laudati" userId="fc1173ac-280e-4cfe-aafb-65006f84bb93" providerId="ADAL" clId="{093908D6-8E55-4D57-B64A-4FF4616EE816}" dt="2018-09-13T22:49:36.096" v="868" actId="478"/>
          <ac:spMkLst>
            <pc:docMk/>
            <pc:sldMk cId="3162591600" sldId="525"/>
            <ac:spMk id="42" creationId="{7FA32AFE-8E31-485A-B863-454DFD3B751C}"/>
          </ac:spMkLst>
        </pc:spChg>
        <pc:spChg chg="del">
          <ac:chgData name="Peter Laudati" userId="fc1173ac-280e-4cfe-aafb-65006f84bb93" providerId="ADAL" clId="{093908D6-8E55-4D57-B64A-4FF4616EE816}" dt="2018-09-13T22:49:36.096" v="868" actId="478"/>
          <ac:spMkLst>
            <pc:docMk/>
            <pc:sldMk cId="3162591600" sldId="525"/>
            <ac:spMk id="43" creationId="{674E38B0-CA86-49F3-BE82-5EB96581583F}"/>
          </ac:spMkLst>
        </pc:spChg>
        <pc:spChg chg="del">
          <ac:chgData name="Peter Laudati" userId="fc1173ac-280e-4cfe-aafb-65006f84bb93" providerId="ADAL" clId="{093908D6-8E55-4D57-B64A-4FF4616EE816}" dt="2018-09-13T22:49:36.096" v="868" actId="478"/>
          <ac:spMkLst>
            <pc:docMk/>
            <pc:sldMk cId="3162591600" sldId="525"/>
            <ac:spMk id="103" creationId="{CE75A6E9-7E4E-4F22-B09A-5D62CE9A3F6E}"/>
          </ac:spMkLst>
        </pc:spChg>
        <pc:spChg chg="del">
          <ac:chgData name="Peter Laudati" userId="fc1173ac-280e-4cfe-aafb-65006f84bb93" providerId="ADAL" clId="{093908D6-8E55-4D57-B64A-4FF4616EE816}" dt="2018-09-13T22:49:36.096" v="868" actId="478"/>
          <ac:spMkLst>
            <pc:docMk/>
            <pc:sldMk cId="3162591600" sldId="525"/>
            <ac:spMk id="104" creationId="{6F175E69-53BB-4AF6-A5C9-E619271576D4}"/>
          </ac:spMkLst>
        </pc:spChg>
        <pc:spChg chg="del">
          <ac:chgData name="Peter Laudati" userId="fc1173ac-280e-4cfe-aafb-65006f84bb93" providerId="ADAL" clId="{093908D6-8E55-4D57-B64A-4FF4616EE816}" dt="2018-09-13T22:49:36.096" v="868" actId="478"/>
          <ac:spMkLst>
            <pc:docMk/>
            <pc:sldMk cId="3162591600" sldId="525"/>
            <ac:spMk id="105" creationId="{4A40590E-DF88-4407-A0D8-FA1219DEB64C}"/>
          </ac:spMkLst>
        </pc:spChg>
        <pc:spChg chg="del">
          <ac:chgData name="Peter Laudati" userId="fc1173ac-280e-4cfe-aafb-65006f84bb93" providerId="ADAL" clId="{093908D6-8E55-4D57-B64A-4FF4616EE816}" dt="2018-09-13T22:49:36.096" v="868" actId="478"/>
          <ac:spMkLst>
            <pc:docMk/>
            <pc:sldMk cId="3162591600" sldId="525"/>
            <ac:spMk id="106" creationId="{D49DD7BA-AA60-4685-A0CD-85D607C9131E}"/>
          </ac:spMkLst>
        </pc:spChg>
        <pc:grpChg chg="del">
          <ac:chgData name="Peter Laudati" userId="fc1173ac-280e-4cfe-aafb-65006f84bb93" providerId="ADAL" clId="{093908D6-8E55-4D57-B64A-4FF4616EE816}" dt="2018-09-13T22:49:36.096" v="868" actId="478"/>
          <ac:grpSpMkLst>
            <pc:docMk/>
            <pc:sldMk cId="3162591600" sldId="525"/>
            <ac:grpSpMk id="70" creationId="{D0A360D5-7995-4372-93DB-08D8BA1BB247}"/>
          </ac:grpSpMkLst>
        </pc:grpChg>
        <pc:grpChg chg="del">
          <ac:chgData name="Peter Laudati" userId="fc1173ac-280e-4cfe-aafb-65006f84bb93" providerId="ADAL" clId="{093908D6-8E55-4D57-B64A-4FF4616EE816}" dt="2018-09-13T22:49:36.096" v="868" actId="478"/>
          <ac:grpSpMkLst>
            <pc:docMk/>
            <pc:sldMk cId="3162591600" sldId="525"/>
            <ac:grpSpMk id="78" creationId="{0BCDB7DD-30AC-4E74-B66A-1AE385793AC9}"/>
          </ac:grpSpMkLst>
        </pc:grpChg>
        <pc:grpChg chg="del">
          <ac:chgData name="Peter Laudati" userId="fc1173ac-280e-4cfe-aafb-65006f84bb93" providerId="ADAL" clId="{093908D6-8E55-4D57-B64A-4FF4616EE816}" dt="2018-09-13T22:49:36.096" v="868" actId="478"/>
          <ac:grpSpMkLst>
            <pc:docMk/>
            <pc:sldMk cId="3162591600" sldId="525"/>
            <ac:grpSpMk id="85" creationId="{E7344CC4-77F3-4597-8F52-BBC80D97B72B}"/>
          </ac:grpSpMkLst>
        </pc:grpChg>
        <pc:picChg chg="del">
          <ac:chgData name="Peter Laudati" userId="fc1173ac-280e-4cfe-aafb-65006f84bb93" providerId="ADAL" clId="{093908D6-8E55-4D57-B64A-4FF4616EE816}" dt="2018-09-13T22:49:36.096" v="868" actId="478"/>
          <ac:picMkLst>
            <pc:docMk/>
            <pc:sldMk cId="3162591600" sldId="525"/>
            <ac:picMk id="99" creationId="{302A527F-6A4E-4BCB-89B9-52E9CC0E5112}"/>
          </ac:picMkLst>
        </pc:picChg>
      </pc:sldChg>
      <pc:sldChg chg="modSp">
        <pc:chgData name="Peter Laudati" userId="fc1173ac-280e-4cfe-aafb-65006f84bb93" providerId="ADAL" clId="{093908D6-8E55-4D57-B64A-4FF4616EE816}" dt="2018-09-13T22:55:54.752" v="897" actId="403"/>
        <pc:sldMkLst>
          <pc:docMk/>
          <pc:sldMk cId="296669791" sldId="543"/>
        </pc:sldMkLst>
        <pc:spChg chg="mod">
          <ac:chgData name="Peter Laudati" userId="fc1173ac-280e-4cfe-aafb-65006f84bb93" providerId="ADAL" clId="{093908D6-8E55-4D57-B64A-4FF4616EE816}" dt="2018-09-13T22:55:54.752" v="897" actId="403"/>
          <ac:spMkLst>
            <pc:docMk/>
            <pc:sldMk cId="296669791" sldId="543"/>
            <ac:spMk id="2" creationId="{E03EFE58-7D08-7E4D-AB1D-448C8CE89F7C}"/>
          </ac:spMkLst>
        </pc:spChg>
      </pc:sldChg>
      <pc:sldChg chg="modSp">
        <pc:chgData name="Peter Laudati" userId="fc1173ac-280e-4cfe-aafb-65006f84bb93" providerId="ADAL" clId="{093908D6-8E55-4D57-B64A-4FF4616EE816}" dt="2018-09-13T21:41:04.413" v="430" actId="20577"/>
        <pc:sldMkLst>
          <pc:docMk/>
          <pc:sldMk cId="2250512809" sldId="557"/>
        </pc:sldMkLst>
        <pc:spChg chg="mod">
          <ac:chgData name="Peter Laudati" userId="fc1173ac-280e-4cfe-aafb-65006f84bb93" providerId="ADAL" clId="{093908D6-8E55-4D57-B64A-4FF4616EE816}" dt="2018-09-13T21:41:04.413" v="430" actId="20577"/>
          <ac:spMkLst>
            <pc:docMk/>
            <pc:sldMk cId="2250512809" sldId="557"/>
            <ac:spMk id="2" creationId="{F5F9A0B9-16EA-674C-9F51-93BF10956EE7}"/>
          </ac:spMkLst>
        </pc:spChg>
      </pc:sldChg>
      <pc:sldChg chg="modSp modAnim">
        <pc:chgData name="Peter Laudati" userId="fc1173ac-280e-4cfe-aafb-65006f84bb93" providerId="ADAL" clId="{093908D6-8E55-4D57-B64A-4FF4616EE816}" dt="2018-09-13T22:44:46.007" v="817" actId="207"/>
        <pc:sldMkLst>
          <pc:docMk/>
          <pc:sldMk cId="96773298" sldId="566"/>
        </pc:sldMkLst>
        <pc:spChg chg="mod">
          <ac:chgData name="Peter Laudati" userId="fc1173ac-280e-4cfe-aafb-65006f84bb93" providerId="ADAL" clId="{093908D6-8E55-4D57-B64A-4FF4616EE816}" dt="2018-09-13T22:42:37.454" v="810" actId="20577"/>
          <ac:spMkLst>
            <pc:docMk/>
            <pc:sldMk cId="96773298" sldId="566"/>
            <ac:spMk id="2" creationId="{F5F9A0B9-16EA-674C-9F51-93BF10956EE7}"/>
          </ac:spMkLst>
        </pc:spChg>
        <pc:spChg chg="mod">
          <ac:chgData name="Peter Laudati" userId="fc1173ac-280e-4cfe-aafb-65006f84bb93" providerId="ADAL" clId="{093908D6-8E55-4D57-B64A-4FF4616EE816}" dt="2018-09-13T22:42:29.466" v="806" actId="20577"/>
          <ac:spMkLst>
            <pc:docMk/>
            <pc:sldMk cId="96773298" sldId="566"/>
            <ac:spMk id="5" creationId="{0DADFA8C-24AF-3540-80D8-FFEAB44EB08A}"/>
          </ac:spMkLst>
        </pc:spChg>
      </pc:sldChg>
      <pc:sldChg chg="modSp">
        <pc:chgData name="Peter Laudati" userId="fc1173ac-280e-4cfe-aafb-65006f84bb93" providerId="ADAL" clId="{093908D6-8E55-4D57-B64A-4FF4616EE816}" dt="2018-09-13T21:42:26.374" v="509" actId="20577"/>
        <pc:sldMkLst>
          <pc:docMk/>
          <pc:sldMk cId="1910139192" sldId="577"/>
        </pc:sldMkLst>
        <pc:spChg chg="mod">
          <ac:chgData name="Peter Laudati" userId="fc1173ac-280e-4cfe-aafb-65006f84bb93" providerId="ADAL" clId="{093908D6-8E55-4D57-B64A-4FF4616EE816}" dt="2018-09-13T21:42:26.374" v="509" actId="20577"/>
          <ac:spMkLst>
            <pc:docMk/>
            <pc:sldMk cId="1910139192" sldId="577"/>
            <ac:spMk id="2" creationId="{235EC268-7483-4008-912A-E3D618CA532F}"/>
          </ac:spMkLst>
        </pc:spChg>
      </pc:sldChg>
      <pc:sldChg chg="modSp">
        <pc:chgData name="Peter Laudati" userId="fc1173ac-280e-4cfe-aafb-65006f84bb93" providerId="ADAL" clId="{093908D6-8E55-4D57-B64A-4FF4616EE816}" dt="2018-09-14T15:52:09.483" v="3178" actId="207"/>
        <pc:sldMkLst>
          <pc:docMk/>
          <pc:sldMk cId="4208591788" sldId="579"/>
        </pc:sldMkLst>
        <pc:spChg chg="mod">
          <ac:chgData name="Peter Laudati" userId="fc1173ac-280e-4cfe-aafb-65006f84bb93" providerId="ADAL" clId="{093908D6-8E55-4D57-B64A-4FF4616EE816}" dt="2018-09-14T15:52:09.483" v="3178" actId="207"/>
          <ac:spMkLst>
            <pc:docMk/>
            <pc:sldMk cId="4208591788" sldId="579"/>
            <ac:spMk id="30" creationId="{6622A505-16E0-4067-A4B6-2A5F2CD0BFA8}"/>
          </ac:spMkLst>
        </pc:spChg>
      </pc:sldChg>
      <pc:sldChg chg="modAnim">
        <pc:chgData name="Peter Laudati" userId="fc1173ac-280e-4cfe-aafb-65006f84bb93" providerId="ADAL" clId="{093908D6-8E55-4D57-B64A-4FF4616EE816}" dt="2018-09-13T06:07:48.578" v="3" actId="207"/>
        <pc:sldMkLst>
          <pc:docMk/>
          <pc:sldMk cId="2586417567" sldId="580"/>
        </pc:sldMkLst>
      </pc:sldChg>
      <pc:sldChg chg="modSp">
        <pc:chgData name="Peter Laudati" userId="fc1173ac-280e-4cfe-aafb-65006f84bb93" providerId="ADAL" clId="{093908D6-8E55-4D57-B64A-4FF4616EE816}" dt="2018-09-13T23:03:55.596" v="925" actId="20577"/>
        <pc:sldMkLst>
          <pc:docMk/>
          <pc:sldMk cId="2212567070" sldId="592"/>
        </pc:sldMkLst>
        <pc:spChg chg="mod">
          <ac:chgData name="Peter Laudati" userId="fc1173ac-280e-4cfe-aafb-65006f84bb93" providerId="ADAL" clId="{093908D6-8E55-4D57-B64A-4FF4616EE816}" dt="2018-09-13T22:47:09.455" v="830" actId="6549"/>
          <ac:spMkLst>
            <pc:docMk/>
            <pc:sldMk cId="2212567070" sldId="592"/>
            <ac:spMk id="3" creationId="{8316A03C-B294-4EB7-A0AA-33EF1605A771}"/>
          </ac:spMkLst>
        </pc:spChg>
        <pc:spChg chg="mod">
          <ac:chgData name="Peter Laudati" userId="fc1173ac-280e-4cfe-aafb-65006f84bb93" providerId="ADAL" clId="{093908D6-8E55-4D57-B64A-4FF4616EE816}" dt="2018-09-13T23:03:55.596" v="925" actId="20577"/>
          <ac:spMkLst>
            <pc:docMk/>
            <pc:sldMk cId="2212567070" sldId="592"/>
            <ac:spMk id="31" creationId="{00000000-0000-0000-0000-000000000000}"/>
          </ac:spMkLst>
        </pc:spChg>
        <pc:spChg chg="mod">
          <ac:chgData name="Peter Laudati" userId="fc1173ac-280e-4cfe-aafb-65006f84bb93" providerId="ADAL" clId="{093908D6-8E55-4D57-B64A-4FF4616EE816}" dt="2018-09-13T22:47:11.890" v="831" actId="6549"/>
          <ac:spMkLst>
            <pc:docMk/>
            <pc:sldMk cId="2212567070" sldId="592"/>
            <ac:spMk id="32" creationId="{1955DBD4-F7AC-4016-BFCE-A1319CF8C8A1}"/>
          </ac:spMkLst>
        </pc:spChg>
        <pc:spChg chg="mod">
          <ac:chgData name="Peter Laudati" userId="fc1173ac-280e-4cfe-aafb-65006f84bb93" providerId="ADAL" clId="{093908D6-8E55-4D57-B64A-4FF4616EE816}" dt="2018-09-13T22:47:13.541" v="832" actId="6549"/>
          <ac:spMkLst>
            <pc:docMk/>
            <pc:sldMk cId="2212567070" sldId="592"/>
            <ac:spMk id="33" creationId="{253794BF-91B6-4F6F-91C2-60B5CA6C0C17}"/>
          </ac:spMkLst>
        </pc:spChg>
        <pc:spChg chg="mod">
          <ac:chgData name="Peter Laudati" userId="fc1173ac-280e-4cfe-aafb-65006f84bb93" providerId="ADAL" clId="{093908D6-8E55-4D57-B64A-4FF4616EE816}" dt="2018-09-13T22:47:17.471" v="833" actId="6549"/>
          <ac:spMkLst>
            <pc:docMk/>
            <pc:sldMk cId="2212567070" sldId="592"/>
            <ac:spMk id="35" creationId="{F4BCF839-0D5B-4960-A9DB-1EA86ED22998}"/>
          </ac:spMkLst>
        </pc:spChg>
        <pc:spChg chg="mod">
          <ac:chgData name="Peter Laudati" userId="fc1173ac-280e-4cfe-aafb-65006f84bb93" providerId="ADAL" clId="{093908D6-8E55-4D57-B64A-4FF4616EE816}" dt="2018-09-13T22:47:19.354" v="834" actId="6549"/>
          <ac:spMkLst>
            <pc:docMk/>
            <pc:sldMk cId="2212567070" sldId="592"/>
            <ac:spMk id="36" creationId="{5DDA9923-4FB4-4F8E-B7DA-9C82949372FE}"/>
          </ac:spMkLst>
        </pc:spChg>
      </pc:sldChg>
      <pc:sldChg chg="modSp modAnim">
        <pc:chgData name="Peter Laudati" userId="fc1173ac-280e-4cfe-aafb-65006f84bb93" providerId="ADAL" clId="{093908D6-8E55-4D57-B64A-4FF4616EE816}" dt="2018-09-14T15:51:02.296" v="3177" actId="207"/>
        <pc:sldMkLst>
          <pc:docMk/>
          <pc:sldMk cId="489688679" sldId="593"/>
        </pc:sldMkLst>
        <pc:spChg chg="mod">
          <ac:chgData name="Peter Laudati" userId="fc1173ac-280e-4cfe-aafb-65006f84bb93" providerId="ADAL" clId="{093908D6-8E55-4D57-B64A-4FF4616EE816}" dt="2018-09-13T23:04:10.333" v="927" actId="20577"/>
          <ac:spMkLst>
            <pc:docMk/>
            <pc:sldMk cId="489688679" sldId="593"/>
            <ac:spMk id="31" creationId="{00000000-0000-0000-0000-000000000000}"/>
          </ac:spMkLst>
        </pc:spChg>
        <pc:spChg chg="mod">
          <ac:chgData name="Peter Laudati" userId="fc1173ac-280e-4cfe-aafb-65006f84bb93" providerId="ADAL" clId="{093908D6-8E55-4D57-B64A-4FF4616EE816}" dt="2018-09-13T22:47:34.016" v="835" actId="6549"/>
          <ac:spMkLst>
            <pc:docMk/>
            <pc:sldMk cId="489688679" sldId="593"/>
            <ac:spMk id="35" creationId="{22AC4C01-6FDD-46BA-896D-6FC50052F74A}"/>
          </ac:spMkLst>
        </pc:spChg>
        <pc:spChg chg="mod">
          <ac:chgData name="Peter Laudati" userId="fc1173ac-280e-4cfe-aafb-65006f84bb93" providerId="ADAL" clId="{093908D6-8E55-4D57-B64A-4FF4616EE816}" dt="2018-09-13T22:47:35.849" v="836" actId="6549"/>
          <ac:spMkLst>
            <pc:docMk/>
            <pc:sldMk cId="489688679" sldId="593"/>
            <ac:spMk id="36" creationId="{9D9A6866-2D85-41FD-B696-BB1A9366F125}"/>
          </ac:spMkLst>
        </pc:spChg>
        <pc:spChg chg="mod">
          <ac:chgData name="Peter Laudati" userId="fc1173ac-280e-4cfe-aafb-65006f84bb93" providerId="ADAL" clId="{093908D6-8E55-4D57-B64A-4FF4616EE816}" dt="2018-09-13T22:47:37.293" v="837" actId="6549"/>
          <ac:spMkLst>
            <pc:docMk/>
            <pc:sldMk cId="489688679" sldId="593"/>
            <ac:spMk id="37" creationId="{33C47757-75AD-49DB-9CE9-1DA1C53E89A0}"/>
          </ac:spMkLst>
        </pc:spChg>
        <pc:spChg chg="mod">
          <ac:chgData name="Peter Laudati" userId="fc1173ac-280e-4cfe-aafb-65006f84bb93" providerId="ADAL" clId="{093908D6-8E55-4D57-B64A-4FF4616EE816}" dt="2018-09-13T22:47:39.216" v="838" actId="6549"/>
          <ac:spMkLst>
            <pc:docMk/>
            <pc:sldMk cId="489688679" sldId="593"/>
            <ac:spMk id="38" creationId="{7DD56DE0-2B55-4700-9DFB-9B3F61DC5ECD}"/>
          </ac:spMkLst>
        </pc:spChg>
        <pc:spChg chg="mod">
          <ac:chgData name="Peter Laudati" userId="fc1173ac-280e-4cfe-aafb-65006f84bb93" providerId="ADAL" clId="{093908D6-8E55-4D57-B64A-4FF4616EE816}" dt="2018-09-13T22:47:41.600" v="839" actId="6549"/>
          <ac:spMkLst>
            <pc:docMk/>
            <pc:sldMk cId="489688679" sldId="593"/>
            <ac:spMk id="40" creationId="{1475AD03-842A-49AD-8691-DB8DA0B0D787}"/>
          </ac:spMkLst>
        </pc:spChg>
        <pc:spChg chg="mod">
          <ac:chgData name="Peter Laudati" userId="fc1173ac-280e-4cfe-aafb-65006f84bb93" providerId="ADAL" clId="{093908D6-8E55-4D57-B64A-4FF4616EE816}" dt="2018-09-13T22:47:44.478" v="840" actId="6549"/>
          <ac:spMkLst>
            <pc:docMk/>
            <pc:sldMk cId="489688679" sldId="593"/>
            <ac:spMk id="42" creationId="{DFEB7BDD-C81D-42F5-8923-43F00EE79214}"/>
          </ac:spMkLst>
        </pc:spChg>
        <pc:picChg chg="mod">
          <ac:chgData name="Peter Laudati" userId="fc1173ac-280e-4cfe-aafb-65006f84bb93" providerId="ADAL" clId="{093908D6-8E55-4D57-B64A-4FF4616EE816}" dt="2018-09-14T15:51:02.296" v="3177" actId="207"/>
          <ac:picMkLst>
            <pc:docMk/>
            <pc:sldMk cId="489688679" sldId="593"/>
            <ac:picMk id="28" creationId="{7B85E582-CA7D-476F-8CDA-0E3C017F2E09}"/>
          </ac:picMkLst>
        </pc:picChg>
      </pc:sldChg>
      <pc:sldChg chg="modSp modAnim">
        <pc:chgData name="Peter Laudati" userId="fc1173ac-280e-4cfe-aafb-65006f84bb93" providerId="ADAL" clId="{093908D6-8E55-4D57-B64A-4FF4616EE816}" dt="2018-09-13T22:49:54.325" v="874" actId="6549"/>
        <pc:sldMkLst>
          <pc:docMk/>
          <pc:sldMk cId="661136708" sldId="595"/>
        </pc:sldMkLst>
        <pc:spChg chg="mod">
          <ac:chgData name="Peter Laudati" userId="fc1173ac-280e-4cfe-aafb-65006f84bb93" providerId="ADAL" clId="{093908D6-8E55-4D57-B64A-4FF4616EE816}" dt="2018-09-13T22:49:45.207" v="869" actId="6549"/>
          <ac:spMkLst>
            <pc:docMk/>
            <pc:sldMk cId="661136708" sldId="595"/>
            <ac:spMk id="35" creationId="{22AC4C01-6FDD-46BA-896D-6FC50052F74A}"/>
          </ac:spMkLst>
        </pc:spChg>
        <pc:spChg chg="mod">
          <ac:chgData name="Peter Laudati" userId="fc1173ac-280e-4cfe-aafb-65006f84bb93" providerId="ADAL" clId="{093908D6-8E55-4D57-B64A-4FF4616EE816}" dt="2018-09-13T22:49:46.856" v="870" actId="6549"/>
          <ac:spMkLst>
            <pc:docMk/>
            <pc:sldMk cId="661136708" sldId="595"/>
            <ac:spMk id="36" creationId="{9D9A6866-2D85-41FD-B696-BB1A9366F125}"/>
          </ac:spMkLst>
        </pc:spChg>
        <pc:spChg chg="mod">
          <ac:chgData name="Peter Laudati" userId="fc1173ac-280e-4cfe-aafb-65006f84bb93" providerId="ADAL" clId="{093908D6-8E55-4D57-B64A-4FF4616EE816}" dt="2018-09-13T22:49:49.050" v="871" actId="6549"/>
          <ac:spMkLst>
            <pc:docMk/>
            <pc:sldMk cId="661136708" sldId="595"/>
            <ac:spMk id="37" creationId="{33C47757-75AD-49DB-9CE9-1DA1C53E89A0}"/>
          </ac:spMkLst>
        </pc:spChg>
        <pc:spChg chg="mod">
          <ac:chgData name="Peter Laudati" userId="fc1173ac-280e-4cfe-aafb-65006f84bb93" providerId="ADAL" clId="{093908D6-8E55-4D57-B64A-4FF4616EE816}" dt="2018-09-13T22:49:54.325" v="874" actId="6549"/>
          <ac:spMkLst>
            <pc:docMk/>
            <pc:sldMk cId="661136708" sldId="595"/>
            <ac:spMk id="38" creationId="{7DD56DE0-2B55-4700-9DFB-9B3F61DC5ECD}"/>
          </ac:spMkLst>
        </pc:spChg>
        <pc:spChg chg="mod">
          <ac:chgData name="Peter Laudati" userId="fc1173ac-280e-4cfe-aafb-65006f84bb93" providerId="ADAL" clId="{093908D6-8E55-4D57-B64A-4FF4616EE816}" dt="2018-09-13T22:49:52.546" v="873" actId="6549"/>
          <ac:spMkLst>
            <pc:docMk/>
            <pc:sldMk cId="661136708" sldId="595"/>
            <ac:spMk id="40" creationId="{1475AD03-842A-49AD-8691-DB8DA0B0D787}"/>
          </ac:spMkLst>
        </pc:spChg>
        <pc:spChg chg="mod">
          <ac:chgData name="Peter Laudati" userId="fc1173ac-280e-4cfe-aafb-65006f84bb93" providerId="ADAL" clId="{093908D6-8E55-4D57-B64A-4FF4616EE816}" dt="2018-09-13T22:49:51.251" v="872" actId="6549"/>
          <ac:spMkLst>
            <pc:docMk/>
            <pc:sldMk cId="661136708" sldId="595"/>
            <ac:spMk id="42" creationId="{DFEB7BDD-C81D-42F5-8923-43F00EE79214}"/>
          </ac:spMkLst>
        </pc:spChg>
      </pc:sldChg>
      <pc:sldChg chg="addSp delSp modSp modAnim modNotesTx">
        <pc:chgData name="Peter Laudati" userId="fc1173ac-280e-4cfe-aafb-65006f84bb93" providerId="ADAL" clId="{093908D6-8E55-4D57-B64A-4FF4616EE816}" dt="2018-09-14T00:05:19.384" v="2065" actId="20577"/>
        <pc:sldMkLst>
          <pc:docMk/>
          <pc:sldMk cId="2083066585" sldId="597"/>
        </pc:sldMkLst>
        <pc:spChg chg="mod">
          <ac:chgData name="Peter Laudati" userId="fc1173ac-280e-4cfe-aafb-65006f84bb93" providerId="ADAL" clId="{093908D6-8E55-4D57-B64A-4FF4616EE816}" dt="2018-09-13T22:50:00.553" v="875" actId="6549"/>
          <ac:spMkLst>
            <pc:docMk/>
            <pc:sldMk cId="2083066585" sldId="597"/>
            <ac:spMk id="2" creationId="{3D4D45CE-586D-4E31-A843-24C6F625225F}"/>
          </ac:spMkLst>
        </pc:spChg>
        <pc:spChg chg="mod">
          <ac:chgData name="Peter Laudati" userId="fc1173ac-280e-4cfe-aafb-65006f84bb93" providerId="ADAL" clId="{093908D6-8E55-4D57-B64A-4FF4616EE816}" dt="2018-09-13T23:52:49.593" v="1645" actId="6549"/>
          <ac:spMkLst>
            <pc:docMk/>
            <pc:sldMk cId="2083066585" sldId="597"/>
            <ac:spMk id="24" creationId="{62D5884F-942B-4BB5-B15B-957DAE527E67}"/>
          </ac:spMkLst>
        </pc:spChg>
        <pc:picChg chg="add mod">
          <ac:chgData name="Peter Laudati" userId="fc1173ac-280e-4cfe-aafb-65006f84bb93" providerId="ADAL" clId="{093908D6-8E55-4D57-B64A-4FF4616EE816}" dt="2018-09-14T00:04:21.442" v="1901" actId="1076"/>
          <ac:picMkLst>
            <pc:docMk/>
            <pc:sldMk cId="2083066585" sldId="597"/>
            <ac:picMk id="6" creationId="{B554EB0D-702A-4456-9E6B-B3A36F0E7002}"/>
          </ac:picMkLst>
        </pc:picChg>
        <pc:picChg chg="del">
          <ac:chgData name="Peter Laudati" userId="fc1173ac-280e-4cfe-aafb-65006f84bb93" providerId="ADAL" clId="{093908D6-8E55-4D57-B64A-4FF4616EE816}" dt="2018-09-14T00:04:13.063" v="1898" actId="478"/>
          <ac:picMkLst>
            <pc:docMk/>
            <pc:sldMk cId="2083066585" sldId="597"/>
            <ac:picMk id="7" creationId="{2BE4698E-05E0-427B-AE16-C412F79E6B0E}"/>
          </ac:picMkLst>
        </pc:picChg>
        <pc:picChg chg="add mod">
          <ac:chgData name="Peter Laudati" userId="fc1173ac-280e-4cfe-aafb-65006f84bb93" providerId="ADAL" clId="{093908D6-8E55-4D57-B64A-4FF4616EE816}" dt="2018-09-14T00:03:58.672" v="1891" actId="1076"/>
          <ac:picMkLst>
            <pc:docMk/>
            <pc:sldMk cId="2083066585" sldId="597"/>
            <ac:picMk id="29" creationId="{53D89344-FF07-42B5-8462-0BAD8E7FDE9F}"/>
          </ac:picMkLst>
        </pc:picChg>
        <pc:picChg chg="add mod">
          <ac:chgData name="Peter Laudati" userId="fc1173ac-280e-4cfe-aafb-65006f84bb93" providerId="ADAL" clId="{093908D6-8E55-4D57-B64A-4FF4616EE816}" dt="2018-09-14T00:04:03.680" v="1893" actId="1076"/>
          <ac:picMkLst>
            <pc:docMk/>
            <pc:sldMk cId="2083066585" sldId="597"/>
            <ac:picMk id="30" creationId="{7F32A5C6-0661-446A-A651-0A551B6A6E0D}"/>
          </ac:picMkLst>
        </pc:picChg>
        <pc:picChg chg="add mod">
          <ac:chgData name="Peter Laudati" userId="fc1173ac-280e-4cfe-aafb-65006f84bb93" providerId="ADAL" clId="{093908D6-8E55-4D57-B64A-4FF4616EE816}" dt="2018-09-14T00:04:09.799" v="1895" actId="1076"/>
          <ac:picMkLst>
            <pc:docMk/>
            <pc:sldMk cId="2083066585" sldId="597"/>
            <ac:picMk id="32" creationId="{97087629-2F39-4DA0-A7FB-ABBA435B978C}"/>
          </ac:picMkLst>
        </pc:picChg>
        <pc:picChg chg="del">
          <ac:chgData name="Peter Laudati" userId="fc1173ac-280e-4cfe-aafb-65006f84bb93" providerId="ADAL" clId="{093908D6-8E55-4D57-B64A-4FF4616EE816}" dt="2018-09-14T00:03:49.745" v="1887" actId="478"/>
          <ac:picMkLst>
            <pc:docMk/>
            <pc:sldMk cId="2083066585" sldId="597"/>
            <ac:picMk id="88" creationId="{E3978206-9BAE-4146-9474-93E294E3C069}"/>
          </ac:picMkLst>
        </pc:picChg>
        <pc:picChg chg="del">
          <ac:chgData name="Peter Laudati" userId="fc1173ac-280e-4cfe-aafb-65006f84bb93" providerId="ADAL" clId="{093908D6-8E55-4D57-B64A-4FF4616EE816}" dt="2018-09-14T00:03:51.490" v="1888" actId="478"/>
          <ac:picMkLst>
            <pc:docMk/>
            <pc:sldMk cId="2083066585" sldId="597"/>
            <ac:picMk id="89" creationId="{34A7C09D-DDDD-4E63-A95F-643A5702D97F}"/>
          </ac:picMkLst>
        </pc:picChg>
        <pc:picChg chg="del">
          <ac:chgData name="Peter Laudati" userId="fc1173ac-280e-4cfe-aafb-65006f84bb93" providerId="ADAL" clId="{093908D6-8E55-4D57-B64A-4FF4616EE816}" dt="2018-09-14T00:03:53.314" v="1889" actId="478"/>
          <ac:picMkLst>
            <pc:docMk/>
            <pc:sldMk cId="2083066585" sldId="597"/>
            <ac:picMk id="90" creationId="{F637658D-B902-420B-9C5C-71DCCFD0C02D}"/>
          </ac:picMkLst>
        </pc:picChg>
      </pc:sldChg>
      <pc:sldChg chg="modSp">
        <pc:chgData name="Peter Laudati" userId="fc1173ac-280e-4cfe-aafb-65006f84bb93" providerId="ADAL" clId="{093908D6-8E55-4D57-B64A-4FF4616EE816}" dt="2018-09-13T23:13:11.892" v="951" actId="20577"/>
        <pc:sldMkLst>
          <pc:docMk/>
          <pc:sldMk cId="2795698928" sldId="599"/>
        </pc:sldMkLst>
        <pc:spChg chg="mod">
          <ac:chgData name="Peter Laudati" userId="fc1173ac-280e-4cfe-aafb-65006f84bb93" providerId="ADAL" clId="{093908D6-8E55-4D57-B64A-4FF4616EE816}" dt="2018-09-13T23:13:11.892" v="951" actId="20577"/>
          <ac:spMkLst>
            <pc:docMk/>
            <pc:sldMk cId="2795698928" sldId="599"/>
            <ac:spMk id="25" creationId="{0F550A1E-B7C5-4177-AC79-4BBAD42C7127}"/>
          </ac:spMkLst>
        </pc:spChg>
      </pc:sldChg>
      <pc:sldChg chg="addSp delSp modSp add modAnim">
        <pc:chgData name="Peter Laudati" userId="fc1173ac-280e-4cfe-aafb-65006f84bb93" providerId="ADAL" clId="{093908D6-8E55-4D57-B64A-4FF4616EE816}" dt="2018-09-13T22:46:12.239" v="829" actId="207"/>
        <pc:sldMkLst>
          <pc:docMk/>
          <pc:sldMk cId="1179171241" sldId="606"/>
        </pc:sldMkLst>
        <pc:spChg chg="mod">
          <ac:chgData name="Peter Laudati" userId="fc1173ac-280e-4cfe-aafb-65006f84bb93" providerId="ADAL" clId="{093908D6-8E55-4D57-B64A-4FF4616EE816}" dt="2018-09-13T22:40:16.101" v="790" actId="20577"/>
          <ac:spMkLst>
            <pc:docMk/>
            <pc:sldMk cId="1179171241" sldId="606"/>
            <ac:spMk id="2" creationId="{AFA58865-E52C-446B-B5AD-2CF941E1EF6C}"/>
          </ac:spMkLst>
        </pc:spChg>
        <pc:spChg chg="mod">
          <ac:chgData name="Peter Laudati" userId="fc1173ac-280e-4cfe-aafb-65006f84bb93" providerId="ADAL" clId="{093908D6-8E55-4D57-B64A-4FF4616EE816}" dt="2018-09-13T22:20:48.002" v="534" actId="20577"/>
          <ac:spMkLst>
            <pc:docMk/>
            <pc:sldMk cId="1179171241" sldId="606"/>
            <ac:spMk id="3" creationId="{F2B272BB-F783-469B-841D-6567A60E41E7}"/>
          </ac:spMkLst>
        </pc:spChg>
        <pc:picChg chg="add mod">
          <ac:chgData name="Peter Laudati" userId="fc1173ac-280e-4cfe-aafb-65006f84bb93" providerId="ADAL" clId="{093908D6-8E55-4D57-B64A-4FF4616EE816}" dt="2018-09-13T22:41:34.692" v="801" actId="1076"/>
          <ac:picMkLst>
            <pc:docMk/>
            <pc:sldMk cId="1179171241" sldId="606"/>
            <ac:picMk id="5" creationId="{21ACA441-EFD2-4F23-875B-0F09430FD015}"/>
          </ac:picMkLst>
        </pc:picChg>
        <pc:picChg chg="add mod">
          <ac:chgData name="Peter Laudati" userId="fc1173ac-280e-4cfe-aafb-65006f84bb93" providerId="ADAL" clId="{093908D6-8E55-4D57-B64A-4FF4616EE816}" dt="2018-09-13T22:41:38.580" v="802" actId="1076"/>
          <ac:picMkLst>
            <pc:docMk/>
            <pc:sldMk cId="1179171241" sldId="606"/>
            <ac:picMk id="7" creationId="{68D4189A-2360-48CB-B9D1-56938E19607C}"/>
          </ac:picMkLst>
        </pc:picChg>
        <pc:picChg chg="add mod">
          <ac:chgData name="Peter Laudati" userId="fc1173ac-280e-4cfe-aafb-65006f84bb93" providerId="ADAL" clId="{093908D6-8E55-4D57-B64A-4FF4616EE816}" dt="2018-09-13T22:41:58.644" v="804" actId="1076"/>
          <ac:picMkLst>
            <pc:docMk/>
            <pc:sldMk cId="1179171241" sldId="606"/>
            <ac:picMk id="9" creationId="{E76405A0-BA40-4210-ABB2-FDB227A599C8}"/>
          </ac:picMkLst>
        </pc:picChg>
        <pc:picChg chg="add del mod">
          <ac:chgData name="Peter Laudati" userId="fc1173ac-280e-4cfe-aafb-65006f84bb93" providerId="ADAL" clId="{093908D6-8E55-4D57-B64A-4FF4616EE816}" dt="2018-09-13T22:25:42.314" v="564" actId="478"/>
          <ac:picMkLst>
            <pc:docMk/>
            <pc:sldMk cId="1179171241" sldId="606"/>
            <ac:picMk id="11" creationId="{743C0CEB-75B9-4A41-8854-8F5D561B9492}"/>
          </ac:picMkLst>
        </pc:picChg>
        <pc:picChg chg="add mod">
          <ac:chgData name="Peter Laudati" userId="fc1173ac-280e-4cfe-aafb-65006f84bb93" providerId="ADAL" clId="{093908D6-8E55-4D57-B64A-4FF4616EE816}" dt="2018-09-13T22:42:05.174" v="805" actId="1076"/>
          <ac:picMkLst>
            <pc:docMk/>
            <pc:sldMk cId="1179171241" sldId="606"/>
            <ac:picMk id="13" creationId="{22C54ECF-0EED-4D0D-9D72-7C3083E56584}"/>
          </ac:picMkLst>
        </pc:picChg>
      </pc:sldChg>
      <pc:sldChg chg="modTransition">
        <pc:chgData name="Peter Laudati" userId="fc1173ac-280e-4cfe-aafb-65006f84bb93" providerId="ADAL" clId="{093908D6-8E55-4D57-B64A-4FF4616EE816}" dt="2018-09-14T01:40:11.615" v="3176" actId="207"/>
        <pc:sldMkLst>
          <pc:docMk/>
          <pc:sldMk cId="3511279910" sldId="611"/>
        </pc:sldMkLst>
      </pc:sldChg>
      <pc:sldChg chg="modAnim">
        <pc:chgData name="Peter Laudati" userId="fc1173ac-280e-4cfe-aafb-65006f84bb93" providerId="ADAL" clId="{093908D6-8E55-4D57-B64A-4FF4616EE816}" dt="2018-09-13T23:37:20.902" v="1211" actId="207"/>
        <pc:sldMkLst>
          <pc:docMk/>
          <pc:sldMk cId="221900836" sldId="613"/>
        </pc:sldMkLst>
      </pc:sldChg>
      <pc:sldChg chg="addSp delSp modSp mod ord setBg setClrOvrMap">
        <pc:chgData name="Peter Laudati" userId="fc1173ac-280e-4cfe-aafb-65006f84bb93" providerId="ADAL" clId="{093908D6-8E55-4D57-B64A-4FF4616EE816}" dt="2018-09-14T01:33:56.440" v="3175" actId="207"/>
        <pc:sldMkLst>
          <pc:docMk/>
          <pc:sldMk cId="96786648" sldId="615"/>
        </pc:sldMkLst>
        <pc:spChg chg="del">
          <ac:chgData name="Peter Laudati" userId="fc1173ac-280e-4cfe-aafb-65006f84bb93" providerId="ADAL" clId="{093908D6-8E55-4D57-B64A-4FF4616EE816}" dt="2018-09-13T23:14:47.780" v="1016" actId="478"/>
          <ac:spMkLst>
            <pc:docMk/>
            <pc:sldMk cId="96786648" sldId="615"/>
            <ac:spMk id="2" creationId="{F5F9A0B9-16EA-674C-9F51-93BF10956EE7}"/>
          </ac:spMkLst>
        </pc:spChg>
        <pc:spChg chg="add del mod">
          <ac:chgData name="Peter Laudati" userId="fc1173ac-280e-4cfe-aafb-65006f84bb93" providerId="ADAL" clId="{093908D6-8E55-4D57-B64A-4FF4616EE816}" dt="2018-09-13T23:20:57.030" v="1090" actId="478"/>
          <ac:spMkLst>
            <pc:docMk/>
            <pc:sldMk cId="96786648" sldId="615"/>
            <ac:spMk id="4" creationId="{B91FD959-986C-4EF7-83DF-01FCCCE1D186}"/>
          </ac:spMkLst>
        </pc:spChg>
        <pc:spChg chg="mod">
          <ac:chgData name="Peter Laudati" userId="fc1173ac-280e-4cfe-aafb-65006f84bb93" providerId="ADAL" clId="{093908D6-8E55-4D57-B64A-4FF4616EE816}" dt="2018-09-13T23:20:39.230" v="1088" actId="26606"/>
          <ac:spMkLst>
            <pc:docMk/>
            <pc:sldMk cId="96786648" sldId="615"/>
            <ac:spMk id="5" creationId="{0DADFA8C-24AF-3540-80D8-FFEAB44EB08A}"/>
          </ac:spMkLst>
        </pc:spChg>
        <pc:spChg chg="add del">
          <ac:chgData name="Peter Laudati" userId="fc1173ac-280e-4cfe-aafb-65006f84bb93" providerId="ADAL" clId="{093908D6-8E55-4D57-B64A-4FF4616EE816}" dt="2018-09-13T23:16:07.437" v="1051" actId="207"/>
          <ac:spMkLst>
            <pc:docMk/>
            <pc:sldMk cId="96786648" sldId="615"/>
            <ac:spMk id="7" creationId="{30E76A87-36B6-426A-BDBD-249A9D8D0DCE}"/>
          </ac:spMkLst>
        </pc:spChg>
        <pc:spChg chg="add del mod">
          <ac:chgData name="Peter Laudati" userId="fc1173ac-280e-4cfe-aafb-65006f84bb93" providerId="ADAL" clId="{093908D6-8E55-4D57-B64A-4FF4616EE816}" dt="2018-09-13T23:20:59.712" v="1091" actId="478"/>
          <ac:spMkLst>
            <pc:docMk/>
            <pc:sldMk cId="96786648" sldId="615"/>
            <ac:spMk id="13" creationId="{BFAA2744-3A0C-417A-98D7-13A08BD214A9}"/>
          </ac:spMkLst>
        </pc:spChg>
        <pc:spChg chg="add mod">
          <ac:chgData name="Peter Laudati" userId="fc1173ac-280e-4cfe-aafb-65006f84bb93" providerId="ADAL" clId="{093908D6-8E55-4D57-B64A-4FF4616EE816}" dt="2018-09-13T23:22:40.196" v="1163" actId="207"/>
          <ac:spMkLst>
            <pc:docMk/>
            <pc:sldMk cId="96786648" sldId="615"/>
            <ac:spMk id="14" creationId="{89403B06-1AB6-4395-AE64-8060475EB6D7}"/>
          </ac:spMkLst>
        </pc:spChg>
        <pc:spChg chg="add mod">
          <ac:chgData name="Peter Laudati" userId="fc1173ac-280e-4cfe-aafb-65006f84bb93" providerId="ADAL" clId="{093908D6-8E55-4D57-B64A-4FF4616EE816}" dt="2018-09-13T23:22:44.731" v="1165" actId="207"/>
          <ac:spMkLst>
            <pc:docMk/>
            <pc:sldMk cId="96786648" sldId="615"/>
            <ac:spMk id="15" creationId="{314BDBED-F4AB-4DD5-9408-FB3FC7E681B8}"/>
          </ac:spMkLst>
        </pc:spChg>
        <pc:spChg chg="add del">
          <ac:chgData name="Peter Laudati" userId="fc1173ac-280e-4cfe-aafb-65006f84bb93" providerId="ADAL" clId="{093908D6-8E55-4D57-B64A-4FF4616EE816}" dt="2018-09-13T23:20:39.230" v="1088" actId="26606"/>
          <ac:spMkLst>
            <pc:docMk/>
            <pc:sldMk cId="96786648" sldId="615"/>
            <ac:spMk id="17" creationId="{EF9B8DF2-C3F5-49A2-94D2-F7B65A0F1F15}"/>
          </ac:spMkLst>
        </pc:spChg>
        <pc:graphicFrameChg chg="add del">
          <ac:chgData name="Peter Laudati" userId="fc1173ac-280e-4cfe-aafb-65006f84bb93" providerId="ADAL" clId="{093908D6-8E55-4D57-B64A-4FF4616EE816}" dt="2018-09-13T23:20:39.230" v="1088" actId="26606"/>
          <ac:graphicFrameMkLst>
            <pc:docMk/>
            <pc:sldMk cId="96786648" sldId="615"/>
            <ac:graphicFrameMk id="12" creationId="{DA20E4BF-0D6A-4C04-BCB7-ACEFB6041601}"/>
          </ac:graphicFrameMkLst>
        </pc:graphicFrameChg>
        <pc:picChg chg="add del">
          <ac:chgData name="Peter Laudati" userId="fc1173ac-280e-4cfe-aafb-65006f84bb93" providerId="ADAL" clId="{093908D6-8E55-4D57-B64A-4FF4616EE816}" dt="2018-09-13T23:15:46.245" v="1048" actId="207"/>
          <ac:picMkLst>
            <pc:docMk/>
            <pc:sldMk cId="96786648" sldId="615"/>
            <ac:picMk id="6" creationId="{B53E1DBC-3C10-4B2F-B7D1-43754F4A6A27}"/>
          </ac:picMkLst>
        </pc:picChg>
        <pc:picChg chg="add mod">
          <ac:chgData name="Peter Laudati" userId="fc1173ac-280e-4cfe-aafb-65006f84bb93" providerId="ADAL" clId="{093908D6-8E55-4D57-B64A-4FF4616EE816}" dt="2018-09-13T23:21:18.084" v="1097" actId="1076"/>
          <ac:picMkLst>
            <pc:docMk/>
            <pc:sldMk cId="96786648" sldId="615"/>
            <ac:picMk id="9" creationId="{4E5F30C1-90BA-44B8-B7C0-180F60D895EF}"/>
          </ac:picMkLst>
        </pc:picChg>
        <pc:picChg chg="add mod ord">
          <ac:chgData name="Peter Laudati" userId="fc1173ac-280e-4cfe-aafb-65006f84bb93" providerId="ADAL" clId="{093908D6-8E55-4D57-B64A-4FF4616EE816}" dt="2018-09-13T23:21:21.067" v="1098" actId="1076"/>
          <ac:picMkLst>
            <pc:docMk/>
            <pc:sldMk cId="96786648" sldId="615"/>
            <ac:picMk id="10" creationId="{59586417-8595-47B9-ABFA-9B95BBFFB3B5}"/>
          </ac:picMkLst>
        </pc:picChg>
      </pc:sldChg>
      <pc:sldChg chg="addSp delSp modSp modNotesTx">
        <pc:chgData name="Peter Laudati" userId="fc1173ac-280e-4cfe-aafb-65006f84bb93" providerId="ADAL" clId="{093908D6-8E55-4D57-B64A-4FF4616EE816}" dt="2018-09-14T00:20:28.669" v="2732" actId="20577"/>
        <pc:sldMkLst>
          <pc:docMk/>
          <pc:sldMk cId="1592378072" sldId="617"/>
        </pc:sldMkLst>
        <pc:spChg chg="mod">
          <ac:chgData name="Peter Laudati" userId="fc1173ac-280e-4cfe-aafb-65006f84bb93" providerId="ADAL" clId="{093908D6-8E55-4D57-B64A-4FF4616EE816}" dt="2018-09-13T23:55:22.570" v="1654" actId="1076"/>
          <ac:spMkLst>
            <pc:docMk/>
            <pc:sldMk cId="1592378072" sldId="617"/>
            <ac:spMk id="2" creationId="{3D4D45CE-586D-4E31-A843-24C6F625225F}"/>
          </ac:spMkLst>
        </pc:spChg>
        <pc:spChg chg="mod">
          <ac:chgData name="Peter Laudati" userId="fc1173ac-280e-4cfe-aafb-65006f84bb93" providerId="ADAL" clId="{093908D6-8E55-4D57-B64A-4FF4616EE816}" dt="2018-09-13T23:52:28.693" v="1642" actId="1076"/>
          <ac:spMkLst>
            <pc:docMk/>
            <pc:sldMk cId="1592378072" sldId="617"/>
            <ac:spMk id="3" creationId="{FB6D8D94-A755-4A7A-BFB3-D51AFBD47276}"/>
          </ac:spMkLst>
        </pc:spChg>
        <pc:spChg chg="add del mod">
          <ac:chgData name="Peter Laudati" userId="fc1173ac-280e-4cfe-aafb-65006f84bb93" providerId="ADAL" clId="{093908D6-8E55-4D57-B64A-4FF4616EE816}" dt="2018-09-14T00:00:31.691" v="1867" actId="478"/>
          <ac:spMkLst>
            <pc:docMk/>
            <pc:sldMk cId="1592378072" sldId="617"/>
            <ac:spMk id="4" creationId="{829BB4EF-3FEB-4D27-AAD6-83A9C5FB10A2}"/>
          </ac:spMkLst>
        </pc:spChg>
        <pc:spChg chg="mod">
          <ac:chgData name="Peter Laudati" userId="fc1173ac-280e-4cfe-aafb-65006f84bb93" providerId="ADAL" clId="{093908D6-8E55-4D57-B64A-4FF4616EE816}" dt="2018-09-13T23:58:48.359" v="1864" actId="14100"/>
          <ac:spMkLst>
            <pc:docMk/>
            <pc:sldMk cId="1592378072" sldId="617"/>
            <ac:spMk id="5" creationId="{87529400-BB2F-44C2-A4F9-5ED218C50690}"/>
          </ac:spMkLst>
        </pc:spChg>
        <pc:spChg chg="add del mod">
          <ac:chgData name="Peter Laudati" userId="fc1173ac-280e-4cfe-aafb-65006f84bb93" providerId="ADAL" clId="{093908D6-8E55-4D57-B64A-4FF4616EE816}" dt="2018-09-14T00:10:37.693" v="2524" actId="478"/>
          <ac:spMkLst>
            <pc:docMk/>
            <pc:sldMk cId="1592378072" sldId="617"/>
            <ac:spMk id="9" creationId="{F51FDEA1-3058-4B75-AEB4-644F87010554}"/>
          </ac:spMkLst>
        </pc:spChg>
        <pc:spChg chg="add mod">
          <ac:chgData name="Peter Laudati" userId="fc1173ac-280e-4cfe-aafb-65006f84bb93" providerId="ADAL" clId="{093908D6-8E55-4D57-B64A-4FF4616EE816}" dt="2018-09-14T00:20:28.669" v="2732" actId="20577"/>
          <ac:spMkLst>
            <pc:docMk/>
            <pc:sldMk cId="1592378072" sldId="617"/>
            <ac:spMk id="10" creationId="{6A25682B-EBC9-4659-8F98-11CBFAFE6BBA}"/>
          </ac:spMkLst>
        </pc:spChg>
        <pc:spChg chg="add mod">
          <ac:chgData name="Peter Laudati" userId="fc1173ac-280e-4cfe-aafb-65006f84bb93" providerId="ADAL" clId="{093908D6-8E55-4D57-B64A-4FF4616EE816}" dt="2018-09-14T00:13:59.131" v="2703" actId="207"/>
          <ac:spMkLst>
            <pc:docMk/>
            <pc:sldMk cId="1592378072" sldId="617"/>
            <ac:spMk id="11" creationId="{95F8B57B-174F-44E4-9ECC-BABF66D71E43}"/>
          </ac:spMkLst>
        </pc:spChg>
        <pc:spChg chg="add mod">
          <ac:chgData name="Peter Laudati" userId="fc1173ac-280e-4cfe-aafb-65006f84bb93" providerId="ADAL" clId="{093908D6-8E55-4D57-B64A-4FF4616EE816}" dt="2018-09-14T00:15:31.894" v="2709" actId="207"/>
          <ac:spMkLst>
            <pc:docMk/>
            <pc:sldMk cId="1592378072" sldId="617"/>
            <ac:spMk id="12" creationId="{407FAD8A-4464-4F29-AF19-32536B2CE027}"/>
          </ac:spMkLst>
        </pc:spChg>
        <pc:spChg chg="mod">
          <ac:chgData name="Peter Laudati" userId="fc1173ac-280e-4cfe-aafb-65006f84bb93" providerId="ADAL" clId="{093908D6-8E55-4D57-B64A-4FF4616EE816}" dt="2018-09-13T23:52:54.911" v="1646" actId="6549"/>
          <ac:spMkLst>
            <pc:docMk/>
            <pc:sldMk cId="1592378072" sldId="617"/>
            <ac:spMk id="24" creationId="{62D5884F-942B-4BB5-B15B-957DAE527E67}"/>
          </ac:spMkLst>
        </pc:spChg>
        <pc:spChg chg="mod">
          <ac:chgData name="Peter Laudati" userId="fc1173ac-280e-4cfe-aafb-65006f84bb93" providerId="ADAL" clId="{093908D6-8E55-4D57-B64A-4FF4616EE816}" dt="2018-09-13T23:54:50.126" v="1652" actId="14100"/>
          <ac:spMkLst>
            <pc:docMk/>
            <pc:sldMk cId="1592378072" sldId="617"/>
            <ac:spMk id="27" creationId="{81292616-68C3-4245-BB9A-9902484FABF2}"/>
          </ac:spMkLst>
        </pc:spChg>
        <pc:spChg chg="add mod">
          <ac:chgData name="Peter Laudati" userId="fc1173ac-280e-4cfe-aafb-65006f84bb93" providerId="ADAL" clId="{093908D6-8E55-4D57-B64A-4FF4616EE816}" dt="2018-09-14T00:15:43.139" v="2711" actId="1076"/>
          <ac:spMkLst>
            <pc:docMk/>
            <pc:sldMk cId="1592378072" sldId="617"/>
            <ac:spMk id="37" creationId="{9854E77E-DBDF-45FE-BA15-E486AD8F80F4}"/>
          </ac:spMkLst>
        </pc:spChg>
        <pc:spChg chg="add mod">
          <ac:chgData name="Peter Laudati" userId="fc1173ac-280e-4cfe-aafb-65006f84bb93" providerId="ADAL" clId="{093908D6-8E55-4D57-B64A-4FF4616EE816}" dt="2018-09-14T00:15:49.133" v="2713" actId="1076"/>
          <ac:spMkLst>
            <pc:docMk/>
            <pc:sldMk cId="1592378072" sldId="617"/>
            <ac:spMk id="38" creationId="{BFA10BD2-671E-4A08-99F3-112C85741D45}"/>
          </ac:spMkLst>
        </pc:spChg>
        <pc:spChg chg="add mod">
          <ac:chgData name="Peter Laudati" userId="fc1173ac-280e-4cfe-aafb-65006f84bb93" providerId="ADAL" clId="{093908D6-8E55-4D57-B64A-4FF4616EE816}" dt="2018-09-14T00:15:54.956" v="2715" actId="1076"/>
          <ac:spMkLst>
            <pc:docMk/>
            <pc:sldMk cId="1592378072" sldId="617"/>
            <ac:spMk id="39" creationId="{6C7133CD-095B-4F19-97DE-C4D71446E3D8}"/>
          </ac:spMkLst>
        </pc:spChg>
        <pc:spChg chg="mod">
          <ac:chgData name="Peter Laudati" userId="fc1173ac-280e-4cfe-aafb-65006f84bb93" providerId="ADAL" clId="{093908D6-8E55-4D57-B64A-4FF4616EE816}" dt="2018-09-14T00:07:41.357" v="2513" actId="2085"/>
          <ac:spMkLst>
            <pc:docMk/>
            <pc:sldMk cId="1592378072" sldId="617"/>
            <ac:spMk id="49" creationId="{F342910D-2261-4C7C-A49B-5C4127B4DC45}"/>
          </ac:spMkLst>
        </pc:spChg>
        <pc:spChg chg="mod">
          <ac:chgData name="Peter Laudati" userId="fc1173ac-280e-4cfe-aafb-65006f84bb93" providerId="ADAL" clId="{093908D6-8E55-4D57-B64A-4FF4616EE816}" dt="2018-09-14T00:07:41.357" v="2513" actId="2085"/>
          <ac:spMkLst>
            <pc:docMk/>
            <pc:sldMk cId="1592378072" sldId="617"/>
            <ac:spMk id="50" creationId="{1C2297E9-972D-4876-B8C0-3FB71A83B604}"/>
          </ac:spMkLst>
        </pc:spChg>
        <pc:spChg chg="mod">
          <ac:chgData name="Peter Laudati" userId="fc1173ac-280e-4cfe-aafb-65006f84bb93" providerId="ADAL" clId="{093908D6-8E55-4D57-B64A-4FF4616EE816}" dt="2018-09-13T23:44:33.261" v="1447" actId="404"/>
          <ac:spMkLst>
            <pc:docMk/>
            <pc:sldMk cId="1592378072" sldId="617"/>
            <ac:spMk id="53" creationId="{C37DBBFC-C559-401A-AC7C-42CBE5DEA4B0}"/>
          </ac:spMkLst>
        </pc:spChg>
        <pc:spChg chg="mod">
          <ac:chgData name="Peter Laudati" userId="fc1173ac-280e-4cfe-aafb-65006f84bb93" providerId="ADAL" clId="{093908D6-8E55-4D57-B64A-4FF4616EE816}" dt="2018-09-14T00:07:32.596" v="2512" actId="2085"/>
          <ac:spMkLst>
            <pc:docMk/>
            <pc:sldMk cId="1592378072" sldId="617"/>
            <ac:spMk id="55" creationId="{50C022EF-5650-4F62-BD6C-9D6B8909A6AF}"/>
          </ac:spMkLst>
        </pc:spChg>
        <pc:spChg chg="mod">
          <ac:chgData name="Peter Laudati" userId="fc1173ac-280e-4cfe-aafb-65006f84bb93" providerId="ADAL" clId="{093908D6-8E55-4D57-B64A-4FF4616EE816}" dt="2018-09-14T00:07:32.596" v="2512" actId="2085"/>
          <ac:spMkLst>
            <pc:docMk/>
            <pc:sldMk cId="1592378072" sldId="617"/>
            <ac:spMk id="56" creationId="{D6FEC082-4BCE-4C91-AEB0-174B3918CAD5}"/>
          </ac:spMkLst>
        </pc:spChg>
        <pc:spChg chg="mod">
          <ac:chgData name="Peter Laudati" userId="fc1173ac-280e-4cfe-aafb-65006f84bb93" providerId="ADAL" clId="{093908D6-8E55-4D57-B64A-4FF4616EE816}" dt="2018-09-13T23:44:46.584" v="1452" actId="404"/>
          <ac:spMkLst>
            <pc:docMk/>
            <pc:sldMk cId="1592378072" sldId="617"/>
            <ac:spMk id="59" creationId="{A2DA5CA0-F77D-4C26-8AE4-3F86B8A26246}"/>
          </ac:spMkLst>
        </pc:spChg>
        <pc:spChg chg="mod">
          <ac:chgData name="Peter Laudati" userId="fc1173ac-280e-4cfe-aafb-65006f84bb93" providerId="ADAL" clId="{093908D6-8E55-4D57-B64A-4FF4616EE816}" dt="2018-09-13T23:58:45.078" v="1863" actId="14100"/>
          <ac:spMkLst>
            <pc:docMk/>
            <pc:sldMk cId="1592378072" sldId="617"/>
            <ac:spMk id="84" creationId="{F9DEA8BD-87AD-4E9D-8FC8-872C3F4F4059}"/>
          </ac:spMkLst>
        </pc:spChg>
        <pc:spChg chg="mod">
          <ac:chgData name="Peter Laudati" userId="fc1173ac-280e-4cfe-aafb-65006f84bb93" providerId="ADAL" clId="{093908D6-8E55-4D57-B64A-4FF4616EE816}" dt="2018-09-13T23:58:51.560" v="1865" actId="1076"/>
          <ac:spMkLst>
            <pc:docMk/>
            <pc:sldMk cId="1592378072" sldId="617"/>
            <ac:spMk id="85" creationId="{4D2D6A65-FECB-4946-B657-79BB0E3F468B}"/>
          </ac:spMkLst>
        </pc:spChg>
        <pc:spChg chg="mod">
          <ac:chgData name="Peter Laudati" userId="fc1173ac-280e-4cfe-aafb-65006f84bb93" providerId="ADAL" clId="{093908D6-8E55-4D57-B64A-4FF4616EE816}" dt="2018-09-13T23:58:54.928" v="1866" actId="1076"/>
          <ac:spMkLst>
            <pc:docMk/>
            <pc:sldMk cId="1592378072" sldId="617"/>
            <ac:spMk id="86" creationId="{BF32DCD1-F8AA-4E96-9F3F-C7DD7F993B8D}"/>
          </ac:spMkLst>
        </pc:spChg>
        <pc:grpChg chg="mod">
          <ac:chgData name="Peter Laudati" userId="fc1173ac-280e-4cfe-aafb-65006f84bb93" providerId="ADAL" clId="{093908D6-8E55-4D57-B64A-4FF4616EE816}" dt="2018-09-13T23:49:59.736" v="1641" actId="207"/>
          <ac:grpSpMkLst>
            <pc:docMk/>
            <pc:sldMk cId="1592378072" sldId="617"/>
            <ac:grpSpMk id="48" creationId="{2801B72E-A66A-4A19-A89D-89B2A790C7B4}"/>
          </ac:grpSpMkLst>
        </pc:grpChg>
        <pc:grpChg chg="mod">
          <ac:chgData name="Peter Laudati" userId="fc1173ac-280e-4cfe-aafb-65006f84bb93" providerId="ADAL" clId="{093908D6-8E55-4D57-B64A-4FF4616EE816}" dt="2018-09-13T23:49:59.736" v="1641" actId="207"/>
          <ac:grpSpMkLst>
            <pc:docMk/>
            <pc:sldMk cId="1592378072" sldId="617"/>
            <ac:grpSpMk id="51" creationId="{DD70FDE2-3106-4F24-A425-E2A90CBF97B0}"/>
          </ac:grpSpMkLst>
        </pc:grpChg>
        <pc:grpChg chg="mod">
          <ac:chgData name="Peter Laudati" userId="fc1173ac-280e-4cfe-aafb-65006f84bb93" providerId="ADAL" clId="{093908D6-8E55-4D57-B64A-4FF4616EE816}" dt="2018-09-13T23:49:59.736" v="1641" actId="207"/>
          <ac:grpSpMkLst>
            <pc:docMk/>
            <pc:sldMk cId="1592378072" sldId="617"/>
            <ac:grpSpMk id="54" creationId="{5179DCFD-1F9A-469E-8724-2FE752FD81FC}"/>
          </ac:grpSpMkLst>
        </pc:grpChg>
        <pc:grpChg chg="mod">
          <ac:chgData name="Peter Laudati" userId="fc1173ac-280e-4cfe-aafb-65006f84bb93" providerId="ADAL" clId="{093908D6-8E55-4D57-B64A-4FF4616EE816}" dt="2018-09-13T23:49:59.736" v="1641" actId="207"/>
          <ac:grpSpMkLst>
            <pc:docMk/>
            <pc:sldMk cId="1592378072" sldId="617"/>
            <ac:grpSpMk id="57" creationId="{D67D7138-B779-4C88-B0B9-9515B8832133}"/>
          </ac:grpSpMkLst>
        </pc:grpChg>
        <pc:picChg chg="add mod">
          <ac:chgData name="Peter Laudati" userId="fc1173ac-280e-4cfe-aafb-65006f84bb93" providerId="ADAL" clId="{093908D6-8E55-4D57-B64A-4FF4616EE816}" dt="2018-09-14T00:02:00.125" v="1873" actId="14100"/>
          <ac:picMkLst>
            <pc:docMk/>
            <pc:sldMk cId="1592378072" sldId="617"/>
            <ac:picMk id="8" creationId="{22BB9592-4C4F-4B63-B9C2-FF95E2C93872}"/>
          </ac:picMkLst>
        </pc:picChg>
        <pc:picChg chg="add mod">
          <ac:chgData name="Peter Laudati" userId="fc1173ac-280e-4cfe-aafb-65006f84bb93" providerId="ADAL" clId="{093908D6-8E55-4D57-B64A-4FF4616EE816}" dt="2018-09-14T00:02:19.616" v="1877" actId="1076"/>
          <ac:picMkLst>
            <pc:docMk/>
            <pc:sldMk cId="1592378072" sldId="617"/>
            <ac:picMk id="30" creationId="{088F269A-4969-4986-9AD2-74C719F4AD7D}"/>
          </ac:picMkLst>
        </pc:picChg>
        <pc:picChg chg="add mod">
          <ac:chgData name="Peter Laudati" userId="fc1173ac-280e-4cfe-aafb-65006f84bb93" providerId="ADAL" clId="{093908D6-8E55-4D57-B64A-4FF4616EE816}" dt="2018-09-14T00:02:24.360" v="1879" actId="1076"/>
          <ac:picMkLst>
            <pc:docMk/>
            <pc:sldMk cId="1592378072" sldId="617"/>
            <ac:picMk id="32" creationId="{7D56CE83-F3B0-4C08-A670-0CA45D4087E9}"/>
          </ac:picMkLst>
        </pc:picChg>
        <pc:picChg chg="add mod">
          <ac:chgData name="Peter Laudati" userId="fc1173ac-280e-4cfe-aafb-65006f84bb93" providerId="ADAL" clId="{093908D6-8E55-4D57-B64A-4FF4616EE816}" dt="2018-09-14T00:02:29.689" v="1881" actId="1076"/>
          <ac:picMkLst>
            <pc:docMk/>
            <pc:sldMk cId="1592378072" sldId="617"/>
            <ac:picMk id="33" creationId="{6EBF012A-E97C-49DA-9778-7539C0FC9724}"/>
          </ac:picMkLst>
        </pc:picChg>
        <pc:picChg chg="del">
          <ac:chgData name="Peter Laudati" userId="fc1173ac-280e-4cfe-aafb-65006f84bb93" providerId="ADAL" clId="{093908D6-8E55-4D57-B64A-4FF4616EE816}" dt="2018-09-14T00:02:16.003" v="1876" actId="478"/>
          <ac:picMkLst>
            <pc:docMk/>
            <pc:sldMk cId="1592378072" sldId="617"/>
            <ac:picMk id="88" creationId="{E3978206-9BAE-4146-9474-93E294E3C069}"/>
          </ac:picMkLst>
        </pc:picChg>
      </pc:sldChg>
      <pc:sldChg chg="addSp modSp">
        <pc:chgData name="Peter Laudati" userId="fc1173ac-280e-4cfe-aafb-65006f84bb93" providerId="ADAL" clId="{093908D6-8E55-4D57-B64A-4FF4616EE816}" dt="2018-09-14T00:52:39.536" v="2918" actId="207"/>
        <pc:sldMkLst>
          <pc:docMk/>
          <pc:sldMk cId="1014908570" sldId="618"/>
        </pc:sldMkLst>
        <pc:spChg chg="mod">
          <ac:chgData name="Peter Laudati" userId="fc1173ac-280e-4cfe-aafb-65006f84bb93" providerId="ADAL" clId="{093908D6-8E55-4D57-B64A-4FF4616EE816}" dt="2018-09-14T00:20:39.887" v="2742" actId="20577"/>
          <ac:spMkLst>
            <pc:docMk/>
            <pc:sldMk cId="1014908570" sldId="618"/>
            <ac:spMk id="10" creationId="{6A25682B-EBC9-4659-8F98-11CBFAFE6BBA}"/>
          </ac:spMkLst>
        </pc:spChg>
        <pc:spChg chg="mod">
          <ac:chgData name="Peter Laudati" userId="fc1173ac-280e-4cfe-aafb-65006f84bb93" providerId="ADAL" clId="{093908D6-8E55-4D57-B64A-4FF4616EE816}" dt="2018-09-14T00:52:39.536" v="2918" actId="207"/>
          <ac:spMkLst>
            <pc:docMk/>
            <pc:sldMk cId="1014908570" sldId="618"/>
            <ac:spMk id="31" creationId="{00000000-0000-0000-0000-000000000000}"/>
          </ac:spMkLst>
        </pc:spChg>
        <pc:spChg chg="add mod">
          <ac:chgData name="Peter Laudati" userId="fc1173ac-280e-4cfe-aafb-65006f84bb93" providerId="ADAL" clId="{093908D6-8E55-4D57-B64A-4FF4616EE816}" dt="2018-09-14T00:18:10.950" v="2720" actId="1076"/>
          <ac:spMkLst>
            <pc:docMk/>
            <pc:sldMk cId="1014908570" sldId="618"/>
            <ac:spMk id="36" creationId="{6B85AB0A-2895-4CE3-8228-431D4AB7193A}"/>
          </ac:spMkLst>
        </pc:spChg>
        <pc:spChg chg="add mod">
          <ac:chgData name="Peter Laudati" userId="fc1173ac-280e-4cfe-aafb-65006f84bb93" providerId="ADAL" clId="{093908D6-8E55-4D57-B64A-4FF4616EE816}" dt="2018-09-14T00:18:10.950" v="2720" actId="1076"/>
          <ac:spMkLst>
            <pc:docMk/>
            <pc:sldMk cId="1014908570" sldId="618"/>
            <ac:spMk id="40" creationId="{39FC5465-92F1-4B80-A06E-FE2F77F82631}"/>
          </ac:spMkLst>
        </pc:spChg>
        <pc:spChg chg="add mod">
          <ac:chgData name="Peter Laudati" userId="fc1173ac-280e-4cfe-aafb-65006f84bb93" providerId="ADAL" clId="{093908D6-8E55-4D57-B64A-4FF4616EE816}" dt="2018-09-14T00:18:10.950" v="2720" actId="1076"/>
          <ac:spMkLst>
            <pc:docMk/>
            <pc:sldMk cId="1014908570" sldId="618"/>
            <ac:spMk id="41" creationId="{42806A8B-71E9-414A-B1B3-0170B4E76C88}"/>
          </ac:spMkLst>
        </pc:spChg>
      </pc:sldChg>
      <pc:sldChg chg="addSp modSp">
        <pc:chgData name="Peter Laudati" userId="fc1173ac-280e-4cfe-aafb-65006f84bb93" providerId="ADAL" clId="{093908D6-8E55-4D57-B64A-4FF4616EE816}" dt="2018-09-14T00:54:27.755" v="2928" actId="207"/>
        <pc:sldMkLst>
          <pc:docMk/>
          <pc:sldMk cId="403335149" sldId="619"/>
        </pc:sldMkLst>
        <pc:spChg chg="mod">
          <ac:chgData name="Peter Laudati" userId="fc1173ac-280e-4cfe-aafb-65006f84bb93" providerId="ADAL" clId="{093908D6-8E55-4D57-B64A-4FF4616EE816}" dt="2018-09-14T00:20:49.579" v="2750" actId="20577"/>
          <ac:spMkLst>
            <pc:docMk/>
            <pc:sldMk cId="403335149" sldId="619"/>
            <ac:spMk id="10" creationId="{6A25682B-EBC9-4659-8F98-11CBFAFE6BBA}"/>
          </ac:spMkLst>
        </pc:spChg>
        <pc:spChg chg="mod">
          <ac:chgData name="Peter Laudati" userId="fc1173ac-280e-4cfe-aafb-65006f84bb93" providerId="ADAL" clId="{093908D6-8E55-4D57-B64A-4FF4616EE816}" dt="2018-09-14T00:54:27.755" v="2928" actId="207"/>
          <ac:spMkLst>
            <pc:docMk/>
            <pc:sldMk cId="403335149" sldId="619"/>
            <ac:spMk id="31" creationId="{00000000-0000-0000-0000-000000000000}"/>
          </ac:spMkLst>
        </pc:spChg>
        <pc:spChg chg="add mod">
          <ac:chgData name="Peter Laudati" userId="fc1173ac-280e-4cfe-aafb-65006f84bb93" providerId="ADAL" clId="{093908D6-8E55-4D57-B64A-4FF4616EE816}" dt="2018-09-14T00:20:14.720" v="2722" actId="1076"/>
          <ac:spMkLst>
            <pc:docMk/>
            <pc:sldMk cId="403335149" sldId="619"/>
            <ac:spMk id="42" creationId="{52659E53-C4B2-45A6-AA4F-A28DCC6A8105}"/>
          </ac:spMkLst>
        </pc:spChg>
        <pc:spChg chg="add mod">
          <ac:chgData name="Peter Laudati" userId="fc1173ac-280e-4cfe-aafb-65006f84bb93" providerId="ADAL" clId="{093908D6-8E55-4D57-B64A-4FF4616EE816}" dt="2018-09-14T00:20:14.720" v="2722" actId="1076"/>
          <ac:spMkLst>
            <pc:docMk/>
            <pc:sldMk cId="403335149" sldId="619"/>
            <ac:spMk id="43" creationId="{99A199BB-B971-4750-A0E7-8D8705E31655}"/>
          </ac:spMkLst>
        </pc:spChg>
        <pc:spChg chg="add mod">
          <ac:chgData name="Peter Laudati" userId="fc1173ac-280e-4cfe-aafb-65006f84bb93" providerId="ADAL" clId="{093908D6-8E55-4D57-B64A-4FF4616EE816}" dt="2018-09-14T00:20:14.720" v="2722" actId="1076"/>
          <ac:spMkLst>
            <pc:docMk/>
            <pc:sldMk cId="403335149" sldId="619"/>
            <ac:spMk id="44" creationId="{2C6D220D-797C-4560-A0FC-7DB9A18D262B}"/>
          </ac:spMkLst>
        </pc:spChg>
        <pc:spChg chg="add mod">
          <ac:chgData name="Peter Laudati" userId="fc1173ac-280e-4cfe-aafb-65006f84bb93" providerId="ADAL" clId="{093908D6-8E55-4D57-B64A-4FF4616EE816}" dt="2018-09-14T00:20:14.720" v="2722" actId="1076"/>
          <ac:spMkLst>
            <pc:docMk/>
            <pc:sldMk cId="403335149" sldId="619"/>
            <ac:spMk id="45" creationId="{D053F602-7F7B-471E-A43C-BBD4FCABE9C3}"/>
          </ac:spMkLst>
        </pc:spChg>
        <pc:spChg chg="add mod">
          <ac:chgData name="Peter Laudati" userId="fc1173ac-280e-4cfe-aafb-65006f84bb93" providerId="ADAL" clId="{093908D6-8E55-4D57-B64A-4FF4616EE816}" dt="2018-09-14T00:20:14.720" v="2722" actId="1076"/>
          <ac:spMkLst>
            <pc:docMk/>
            <pc:sldMk cId="403335149" sldId="619"/>
            <ac:spMk id="46" creationId="{A025A8F4-FFC7-4031-A293-8E365D295398}"/>
          </ac:spMkLst>
        </pc:spChg>
      </pc:sldChg>
      <pc:sldChg chg="addSp delSp modSp">
        <pc:chgData name="Peter Laudati" userId="fc1173ac-280e-4cfe-aafb-65006f84bb93" providerId="ADAL" clId="{093908D6-8E55-4D57-B64A-4FF4616EE816}" dt="2018-09-14T01:29:13.533" v="3111" actId="14100"/>
        <pc:sldMkLst>
          <pc:docMk/>
          <pc:sldMk cId="745594646" sldId="621"/>
        </pc:sldMkLst>
        <pc:spChg chg="mod">
          <ac:chgData name="Peter Laudati" userId="fc1173ac-280e-4cfe-aafb-65006f84bb93" providerId="ADAL" clId="{093908D6-8E55-4D57-B64A-4FF4616EE816}" dt="2018-09-14T01:20:01.480" v="2976" actId="1076"/>
          <ac:spMkLst>
            <pc:docMk/>
            <pc:sldMk cId="745594646" sldId="621"/>
            <ac:spMk id="2" creationId="{3D4D45CE-586D-4E31-A843-24C6F625225F}"/>
          </ac:spMkLst>
        </pc:spChg>
        <pc:spChg chg="mod">
          <ac:chgData name="Peter Laudati" userId="fc1173ac-280e-4cfe-aafb-65006f84bb93" providerId="ADAL" clId="{093908D6-8E55-4D57-B64A-4FF4616EE816}" dt="2018-09-14T01:20:01.480" v="2976" actId="1076"/>
          <ac:spMkLst>
            <pc:docMk/>
            <pc:sldMk cId="745594646" sldId="621"/>
            <ac:spMk id="5" creationId="{87529400-BB2F-44C2-A4F9-5ED218C50690}"/>
          </ac:spMkLst>
        </pc:spChg>
        <pc:spChg chg="mod">
          <ac:chgData name="Peter Laudati" userId="fc1173ac-280e-4cfe-aafb-65006f84bb93" providerId="ADAL" clId="{093908D6-8E55-4D57-B64A-4FF4616EE816}" dt="2018-09-14T01:20:01.480" v="2976" actId="1076"/>
          <ac:spMkLst>
            <pc:docMk/>
            <pc:sldMk cId="745594646" sldId="621"/>
            <ac:spMk id="11" creationId="{95F8B57B-174F-44E4-9ECC-BABF66D71E43}"/>
          </ac:spMkLst>
        </pc:spChg>
        <pc:spChg chg="del">
          <ac:chgData name="Peter Laudati" userId="fc1173ac-280e-4cfe-aafb-65006f84bb93" providerId="ADAL" clId="{093908D6-8E55-4D57-B64A-4FF4616EE816}" dt="2018-09-14T01:19:21.836" v="2970" actId="478"/>
          <ac:spMkLst>
            <pc:docMk/>
            <pc:sldMk cId="745594646" sldId="621"/>
            <ac:spMk id="12" creationId="{407FAD8A-4464-4F29-AF19-32536B2CE027}"/>
          </ac:spMkLst>
        </pc:spChg>
        <pc:spChg chg="mod">
          <ac:chgData name="Peter Laudati" userId="fc1173ac-280e-4cfe-aafb-65006f84bb93" providerId="ADAL" clId="{093908D6-8E55-4D57-B64A-4FF4616EE816}" dt="2018-09-14T01:19:37.900" v="2973" actId="14100"/>
          <ac:spMkLst>
            <pc:docMk/>
            <pc:sldMk cId="745594646" sldId="621"/>
            <ac:spMk id="27" creationId="{81292616-68C3-4245-BB9A-9902484FABF2}"/>
          </ac:spMkLst>
        </pc:spChg>
        <pc:spChg chg="mod">
          <ac:chgData name="Peter Laudati" userId="fc1173ac-280e-4cfe-aafb-65006f84bb93" providerId="ADAL" clId="{093908D6-8E55-4D57-B64A-4FF4616EE816}" dt="2018-09-14T01:23:58.969" v="3028" actId="20577"/>
          <ac:spMkLst>
            <pc:docMk/>
            <pc:sldMk cId="745594646" sldId="621"/>
            <ac:spMk id="31" creationId="{00000000-0000-0000-0000-000000000000}"/>
          </ac:spMkLst>
        </pc:spChg>
        <pc:spChg chg="mod">
          <ac:chgData name="Peter Laudati" userId="fc1173ac-280e-4cfe-aafb-65006f84bb93" providerId="ADAL" clId="{093908D6-8E55-4D57-B64A-4FF4616EE816}" dt="2018-09-14T01:29:10.428" v="3110" actId="14100"/>
          <ac:spMkLst>
            <pc:docMk/>
            <pc:sldMk cId="745594646" sldId="621"/>
            <ac:spMk id="36" creationId="{6B85AB0A-2895-4CE3-8228-431D4AB7193A}"/>
          </ac:spMkLst>
        </pc:spChg>
        <pc:spChg chg="del">
          <ac:chgData name="Peter Laudati" userId="fc1173ac-280e-4cfe-aafb-65006f84bb93" providerId="ADAL" clId="{093908D6-8E55-4D57-B64A-4FF4616EE816}" dt="2018-09-14T01:19:21.836" v="2970" actId="478"/>
          <ac:spMkLst>
            <pc:docMk/>
            <pc:sldMk cId="745594646" sldId="621"/>
            <ac:spMk id="37" creationId="{9854E77E-DBDF-45FE-BA15-E486AD8F80F4}"/>
          </ac:spMkLst>
        </pc:spChg>
        <pc:spChg chg="del">
          <ac:chgData name="Peter Laudati" userId="fc1173ac-280e-4cfe-aafb-65006f84bb93" providerId="ADAL" clId="{093908D6-8E55-4D57-B64A-4FF4616EE816}" dt="2018-09-14T01:19:21.836" v="2970" actId="478"/>
          <ac:spMkLst>
            <pc:docMk/>
            <pc:sldMk cId="745594646" sldId="621"/>
            <ac:spMk id="38" creationId="{BFA10BD2-671E-4A08-99F3-112C85741D45}"/>
          </ac:spMkLst>
        </pc:spChg>
        <pc:spChg chg="del">
          <ac:chgData name="Peter Laudati" userId="fc1173ac-280e-4cfe-aafb-65006f84bb93" providerId="ADAL" clId="{093908D6-8E55-4D57-B64A-4FF4616EE816}" dt="2018-09-14T01:19:21.836" v="2970" actId="478"/>
          <ac:spMkLst>
            <pc:docMk/>
            <pc:sldMk cId="745594646" sldId="621"/>
            <ac:spMk id="39" creationId="{6C7133CD-095B-4F19-97DE-C4D71446E3D8}"/>
          </ac:spMkLst>
        </pc:spChg>
        <pc:spChg chg="del">
          <ac:chgData name="Peter Laudati" userId="fc1173ac-280e-4cfe-aafb-65006f84bb93" providerId="ADAL" clId="{093908D6-8E55-4D57-B64A-4FF4616EE816}" dt="2018-09-14T01:18:51.793" v="2968" actId="478"/>
          <ac:spMkLst>
            <pc:docMk/>
            <pc:sldMk cId="745594646" sldId="621"/>
            <ac:spMk id="40" creationId="{39FC5465-92F1-4B80-A06E-FE2F77F82631}"/>
          </ac:spMkLst>
        </pc:spChg>
        <pc:spChg chg="del">
          <ac:chgData name="Peter Laudati" userId="fc1173ac-280e-4cfe-aafb-65006f84bb93" providerId="ADAL" clId="{093908D6-8E55-4D57-B64A-4FF4616EE816}" dt="2018-09-14T01:18:53.734" v="2969" actId="478"/>
          <ac:spMkLst>
            <pc:docMk/>
            <pc:sldMk cId="745594646" sldId="621"/>
            <ac:spMk id="41" creationId="{42806A8B-71E9-414A-B1B3-0170B4E76C88}"/>
          </ac:spMkLst>
        </pc:spChg>
        <pc:spChg chg="del">
          <ac:chgData name="Peter Laudati" userId="fc1173ac-280e-4cfe-aafb-65006f84bb93" providerId="ADAL" clId="{093908D6-8E55-4D57-B64A-4FF4616EE816}" dt="2018-09-14T01:19:21.836" v="2970" actId="478"/>
          <ac:spMkLst>
            <pc:docMk/>
            <pc:sldMk cId="745594646" sldId="621"/>
            <ac:spMk id="42" creationId="{52659E53-C4B2-45A6-AA4F-A28DCC6A8105}"/>
          </ac:spMkLst>
        </pc:spChg>
        <pc:spChg chg="del">
          <ac:chgData name="Peter Laudati" userId="fc1173ac-280e-4cfe-aafb-65006f84bb93" providerId="ADAL" clId="{093908D6-8E55-4D57-B64A-4FF4616EE816}" dt="2018-09-14T01:19:21.836" v="2970" actId="478"/>
          <ac:spMkLst>
            <pc:docMk/>
            <pc:sldMk cId="745594646" sldId="621"/>
            <ac:spMk id="43" creationId="{99A199BB-B971-4750-A0E7-8D8705E31655}"/>
          </ac:spMkLst>
        </pc:spChg>
        <pc:spChg chg="del">
          <ac:chgData name="Peter Laudati" userId="fc1173ac-280e-4cfe-aafb-65006f84bb93" providerId="ADAL" clId="{093908D6-8E55-4D57-B64A-4FF4616EE816}" dt="2018-09-14T01:19:21.836" v="2970" actId="478"/>
          <ac:spMkLst>
            <pc:docMk/>
            <pc:sldMk cId="745594646" sldId="621"/>
            <ac:spMk id="44" creationId="{2C6D220D-797C-4560-A0FC-7DB9A18D262B}"/>
          </ac:spMkLst>
        </pc:spChg>
        <pc:spChg chg="del">
          <ac:chgData name="Peter Laudati" userId="fc1173ac-280e-4cfe-aafb-65006f84bb93" providerId="ADAL" clId="{093908D6-8E55-4D57-B64A-4FF4616EE816}" dt="2018-09-14T01:19:21.836" v="2970" actId="478"/>
          <ac:spMkLst>
            <pc:docMk/>
            <pc:sldMk cId="745594646" sldId="621"/>
            <ac:spMk id="45" creationId="{D053F602-7F7B-471E-A43C-BBD4FCABE9C3}"/>
          </ac:spMkLst>
        </pc:spChg>
        <pc:spChg chg="del">
          <ac:chgData name="Peter Laudati" userId="fc1173ac-280e-4cfe-aafb-65006f84bb93" providerId="ADAL" clId="{093908D6-8E55-4D57-B64A-4FF4616EE816}" dt="2018-09-14T01:19:21.836" v="2970" actId="478"/>
          <ac:spMkLst>
            <pc:docMk/>
            <pc:sldMk cId="745594646" sldId="621"/>
            <ac:spMk id="46" creationId="{A025A8F4-FFC7-4031-A293-8E365D295398}"/>
          </ac:spMkLst>
        </pc:spChg>
        <pc:spChg chg="add mod">
          <ac:chgData name="Peter Laudati" userId="fc1173ac-280e-4cfe-aafb-65006f84bb93" providerId="ADAL" clId="{093908D6-8E55-4D57-B64A-4FF4616EE816}" dt="2018-09-14T01:19:34.788" v="2972" actId="1076"/>
          <ac:spMkLst>
            <pc:docMk/>
            <pc:sldMk cId="745594646" sldId="621"/>
            <ac:spMk id="47" creationId="{585C4846-C509-418B-8DD9-8DF10C683A2C}"/>
          </ac:spMkLst>
        </pc:spChg>
        <pc:spChg chg="add mod">
          <ac:chgData name="Peter Laudati" userId="fc1173ac-280e-4cfe-aafb-65006f84bb93" providerId="ADAL" clId="{093908D6-8E55-4D57-B64A-4FF4616EE816}" dt="2018-09-14T01:19:34.788" v="2972" actId="1076"/>
          <ac:spMkLst>
            <pc:docMk/>
            <pc:sldMk cId="745594646" sldId="621"/>
            <ac:spMk id="60" creationId="{52D3EE37-389D-4322-8D75-937768C8A14B}"/>
          </ac:spMkLst>
        </pc:spChg>
        <pc:spChg chg="add mod">
          <ac:chgData name="Peter Laudati" userId="fc1173ac-280e-4cfe-aafb-65006f84bb93" providerId="ADAL" clId="{093908D6-8E55-4D57-B64A-4FF4616EE816}" dt="2018-09-14T01:19:34.788" v="2972" actId="1076"/>
          <ac:spMkLst>
            <pc:docMk/>
            <pc:sldMk cId="745594646" sldId="621"/>
            <ac:spMk id="61" creationId="{85DA711B-E67D-4FB6-A084-18A25120764D}"/>
          </ac:spMkLst>
        </pc:spChg>
        <pc:spChg chg="add mod">
          <ac:chgData name="Peter Laudati" userId="fc1173ac-280e-4cfe-aafb-65006f84bb93" providerId="ADAL" clId="{093908D6-8E55-4D57-B64A-4FF4616EE816}" dt="2018-09-14T01:19:34.788" v="2972" actId="1076"/>
          <ac:spMkLst>
            <pc:docMk/>
            <pc:sldMk cId="745594646" sldId="621"/>
            <ac:spMk id="62" creationId="{54648EF8-560E-49BB-983C-564A3DCC779A}"/>
          </ac:spMkLst>
        </pc:spChg>
        <pc:spChg chg="add mod">
          <ac:chgData name="Peter Laudati" userId="fc1173ac-280e-4cfe-aafb-65006f84bb93" providerId="ADAL" clId="{093908D6-8E55-4D57-B64A-4FF4616EE816}" dt="2018-09-14T01:19:34.788" v="2972" actId="1076"/>
          <ac:spMkLst>
            <pc:docMk/>
            <pc:sldMk cId="745594646" sldId="621"/>
            <ac:spMk id="63" creationId="{24579C2F-BFE5-49D5-85A6-65673B715376}"/>
          </ac:spMkLst>
        </pc:spChg>
        <pc:spChg chg="add mod">
          <ac:chgData name="Peter Laudati" userId="fc1173ac-280e-4cfe-aafb-65006f84bb93" providerId="ADAL" clId="{093908D6-8E55-4D57-B64A-4FF4616EE816}" dt="2018-09-14T01:19:34.788" v="2972" actId="1076"/>
          <ac:spMkLst>
            <pc:docMk/>
            <pc:sldMk cId="745594646" sldId="621"/>
            <ac:spMk id="64" creationId="{466DB65B-F82B-495C-807A-35E475B8F151}"/>
          </ac:spMkLst>
        </pc:spChg>
        <pc:spChg chg="add mod">
          <ac:chgData name="Peter Laudati" userId="fc1173ac-280e-4cfe-aafb-65006f84bb93" providerId="ADAL" clId="{093908D6-8E55-4D57-B64A-4FF4616EE816}" dt="2018-09-14T01:29:13.533" v="3111" actId="14100"/>
          <ac:spMkLst>
            <pc:docMk/>
            <pc:sldMk cId="745594646" sldId="621"/>
            <ac:spMk id="65" creationId="{B2C64907-916D-4CDD-9C7C-474149219CAB}"/>
          </ac:spMkLst>
        </pc:spChg>
        <pc:spChg chg="mod">
          <ac:chgData name="Peter Laudati" userId="fc1173ac-280e-4cfe-aafb-65006f84bb93" providerId="ADAL" clId="{093908D6-8E55-4D57-B64A-4FF4616EE816}" dt="2018-09-14T01:20:01.480" v="2976" actId="1076"/>
          <ac:spMkLst>
            <pc:docMk/>
            <pc:sldMk cId="745594646" sldId="621"/>
            <ac:spMk id="84" creationId="{F9DEA8BD-87AD-4E9D-8FC8-872C3F4F4059}"/>
          </ac:spMkLst>
        </pc:spChg>
        <pc:spChg chg="mod">
          <ac:chgData name="Peter Laudati" userId="fc1173ac-280e-4cfe-aafb-65006f84bb93" providerId="ADAL" clId="{093908D6-8E55-4D57-B64A-4FF4616EE816}" dt="2018-09-14T01:20:01.480" v="2976" actId="1076"/>
          <ac:spMkLst>
            <pc:docMk/>
            <pc:sldMk cId="745594646" sldId="621"/>
            <ac:spMk id="85" creationId="{4D2D6A65-FECB-4946-B657-79BB0E3F468B}"/>
          </ac:spMkLst>
        </pc:spChg>
        <pc:spChg chg="mod">
          <ac:chgData name="Peter Laudati" userId="fc1173ac-280e-4cfe-aafb-65006f84bb93" providerId="ADAL" clId="{093908D6-8E55-4D57-B64A-4FF4616EE816}" dt="2018-09-14T01:20:01.480" v="2976" actId="1076"/>
          <ac:spMkLst>
            <pc:docMk/>
            <pc:sldMk cId="745594646" sldId="621"/>
            <ac:spMk id="86" creationId="{BF32DCD1-F8AA-4E96-9F3F-C7DD7F993B8D}"/>
          </ac:spMkLst>
        </pc:spChg>
        <pc:picChg chg="del">
          <ac:chgData name="Peter Laudati" userId="fc1173ac-280e-4cfe-aafb-65006f84bb93" providerId="ADAL" clId="{093908D6-8E55-4D57-B64A-4FF4616EE816}" dt="2018-09-14T01:19:21.836" v="2970" actId="478"/>
          <ac:picMkLst>
            <pc:docMk/>
            <pc:sldMk cId="745594646" sldId="621"/>
            <ac:picMk id="7" creationId="{2BE4698E-05E0-427B-AE16-C412F79E6B0E}"/>
          </ac:picMkLst>
        </pc:picChg>
        <pc:picChg chg="del">
          <ac:chgData name="Peter Laudati" userId="fc1173ac-280e-4cfe-aafb-65006f84bb93" providerId="ADAL" clId="{093908D6-8E55-4D57-B64A-4FF4616EE816}" dt="2018-09-14T01:19:21.836" v="2970" actId="478"/>
          <ac:picMkLst>
            <pc:docMk/>
            <pc:sldMk cId="745594646" sldId="621"/>
            <ac:picMk id="8" creationId="{22BB9592-4C4F-4B63-B9C2-FF95E2C93872}"/>
          </ac:picMkLst>
        </pc:picChg>
        <pc:picChg chg="del">
          <ac:chgData name="Peter Laudati" userId="fc1173ac-280e-4cfe-aafb-65006f84bb93" providerId="ADAL" clId="{093908D6-8E55-4D57-B64A-4FF4616EE816}" dt="2018-09-14T01:19:21.836" v="2970" actId="478"/>
          <ac:picMkLst>
            <pc:docMk/>
            <pc:sldMk cId="745594646" sldId="621"/>
            <ac:picMk id="30" creationId="{088F269A-4969-4986-9AD2-74C719F4AD7D}"/>
          </ac:picMkLst>
        </pc:picChg>
        <pc:picChg chg="del">
          <ac:chgData name="Peter Laudati" userId="fc1173ac-280e-4cfe-aafb-65006f84bb93" providerId="ADAL" clId="{093908D6-8E55-4D57-B64A-4FF4616EE816}" dt="2018-09-14T01:19:21.836" v="2970" actId="478"/>
          <ac:picMkLst>
            <pc:docMk/>
            <pc:sldMk cId="745594646" sldId="621"/>
            <ac:picMk id="32" creationId="{7D56CE83-F3B0-4C08-A670-0CA45D4087E9}"/>
          </ac:picMkLst>
        </pc:picChg>
        <pc:picChg chg="del">
          <ac:chgData name="Peter Laudati" userId="fc1173ac-280e-4cfe-aafb-65006f84bb93" providerId="ADAL" clId="{093908D6-8E55-4D57-B64A-4FF4616EE816}" dt="2018-09-14T01:19:21.836" v="2970" actId="478"/>
          <ac:picMkLst>
            <pc:docMk/>
            <pc:sldMk cId="745594646" sldId="621"/>
            <ac:picMk id="33" creationId="{6EBF012A-E97C-49DA-9778-7539C0FC9724}"/>
          </ac:picMkLst>
        </pc:picChg>
        <pc:picChg chg="del">
          <ac:chgData name="Peter Laudati" userId="fc1173ac-280e-4cfe-aafb-65006f84bb93" providerId="ADAL" clId="{093908D6-8E55-4D57-B64A-4FF4616EE816}" dt="2018-09-14T01:19:21.836" v="2970" actId="478"/>
          <ac:picMkLst>
            <pc:docMk/>
            <pc:sldMk cId="745594646" sldId="621"/>
            <ac:picMk id="89" creationId="{34A7C09D-DDDD-4E63-A95F-643A5702D97F}"/>
          </ac:picMkLst>
        </pc:picChg>
        <pc:picChg chg="del">
          <ac:chgData name="Peter Laudati" userId="fc1173ac-280e-4cfe-aafb-65006f84bb93" providerId="ADAL" clId="{093908D6-8E55-4D57-B64A-4FF4616EE816}" dt="2018-09-14T01:19:21.836" v="2970" actId="478"/>
          <ac:picMkLst>
            <pc:docMk/>
            <pc:sldMk cId="745594646" sldId="621"/>
            <ac:picMk id="90" creationId="{F637658D-B902-420B-9C5C-71DCCFD0C02D}"/>
          </ac:picMkLst>
        </pc:picChg>
      </pc:sldChg>
      <pc:sldChg chg="addSp modSp">
        <pc:chgData name="Peter Laudati" userId="fc1173ac-280e-4cfe-aafb-65006f84bb93" providerId="ADAL" clId="{093908D6-8E55-4D57-B64A-4FF4616EE816}" dt="2018-09-14T01:29:44.537" v="3116" actId="14100"/>
        <pc:sldMkLst>
          <pc:docMk/>
          <pc:sldMk cId="4035560691" sldId="622"/>
        </pc:sldMkLst>
        <pc:spChg chg="add mod">
          <ac:chgData name="Peter Laudati" userId="fc1173ac-280e-4cfe-aafb-65006f84bb93" providerId="ADAL" clId="{093908D6-8E55-4D57-B64A-4FF4616EE816}" dt="2018-09-14T01:29:44.537" v="3116" actId="14100"/>
          <ac:spMkLst>
            <pc:docMk/>
            <pc:sldMk cId="4035560691" sldId="622"/>
            <ac:spMk id="4" creationId="{F9DE1E2E-4C2A-4847-8590-14374E74CA6A}"/>
          </ac:spMkLst>
        </pc:spChg>
        <pc:spChg chg="mod">
          <ac:chgData name="Peter Laudati" userId="fc1173ac-280e-4cfe-aafb-65006f84bb93" providerId="ADAL" clId="{093908D6-8E55-4D57-B64A-4FF4616EE816}" dt="2018-09-14T01:29:33.783" v="3114" actId="14100"/>
          <ac:spMkLst>
            <pc:docMk/>
            <pc:sldMk cId="4035560691" sldId="622"/>
            <ac:spMk id="36" creationId="{6B85AB0A-2895-4CE3-8228-431D4AB7193A}"/>
          </ac:spMkLst>
        </pc:spChg>
        <pc:spChg chg="mod">
          <ac:chgData name="Peter Laudati" userId="fc1173ac-280e-4cfe-aafb-65006f84bb93" providerId="ADAL" clId="{093908D6-8E55-4D57-B64A-4FF4616EE816}" dt="2018-09-14T01:29:36.343" v="3115" actId="14100"/>
          <ac:spMkLst>
            <pc:docMk/>
            <pc:sldMk cId="4035560691" sldId="622"/>
            <ac:spMk id="65" creationId="{B2C64907-916D-4CDD-9C7C-474149219CAB}"/>
          </ac:spMkLst>
        </pc:spChg>
      </pc:sldChg>
      <pc:sldChg chg="addSp modSp">
        <pc:chgData name="Peter Laudati" userId="fc1173ac-280e-4cfe-aafb-65006f84bb93" providerId="ADAL" clId="{093908D6-8E55-4D57-B64A-4FF4616EE816}" dt="2018-09-14T01:32:34.448" v="3172" actId="14100"/>
        <pc:sldMkLst>
          <pc:docMk/>
          <pc:sldMk cId="2153181893" sldId="623"/>
        </pc:sldMkLst>
        <pc:spChg chg="add mod">
          <ac:chgData name="Peter Laudati" userId="fc1173ac-280e-4cfe-aafb-65006f84bb93" providerId="ADAL" clId="{093908D6-8E55-4D57-B64A-4FF4616EE816}" dt="2018-09-14T01:31:04.473" v="3133" actId="20577"/>
          <ac:spMkLst>
            <pc:docMk/>
            <pc:sldMk cId="2153181893" sldId="623"/>
            <ac:spMk id="34" creationId="{49162170-2D48-40E7-BDB3-E821CA6A6F2E}"/>
          </ac:spMkLst>
        </pc:spChg>
        <pc:spChg chg="add mod">
          <ac:chgData name="Peter Laudati" userId="fc1173ac-280e-4cfe-aafb-65006f84bb93" providerId="ADAL" clId="{093908D6-8E55-4D57-B64A-4FF4616EE816}" dt="2018-09-14T01:32:34.448" v="3172" actId="14100"/>
          <ac:spMkLst>
            <pc:docMk/>
            <pc:sldMk cId="2153181893" sldId="623"/>
            <ac:spMk id="35" creationId="{972C88AD-46AC-4584-B78D-685FE617AA6B}"/>
          </ac:spMkLst>
        </pc:spChg>
        <pc:spChg chg="add mod">
          <ac:chgData name="Peter Laudati" userId="fc1173ac-280e-4cfe-aafb-65006f84bb93" providerId="ADAL" clId="{093908D6-8E55-4D57-B64A-4FF4616EE816}" dt="2018-09-14T01:32:30.222" v="3171" actId="14100"/>
          <ac:spMkLst>
            <pc:docMk/>
            <pc:sldMk cId="2153181893" sldId="623"/>
            <ac:spMk id="37" creationId="{FF05429F-D225-4044-922E-40B252ED6B4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E471BA55-6E6C-4623-B7E4-B60396EC3187}" type="presOf" srcId="{E1DBA2EB-435E-4202-B5B1-46EB61701EA6}" destId="{BF333F15-68A0-447A-AA47-6645C5646811}" srcOrd="0"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01369474-E154-4673-91E4-01FC4F1C1E6E}" type="presOf" srcId="{FE103AA1-E48D-491E-B1A8-E7D244C61E32}" destId="{9BFF75FF-0B6A-4CED-B074-33C7DDC048E8}"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E471BA55-6E6C-4623-B7E4-B60396EC3187}" type="presOf" srcId="{E1DBA2EB-435E-4202-B5B1-46EB61701EA6}" destId="{BF333F15-68A0-447A-AA47-6645C5646811}" srcOrd="0"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01369474-E154-4673-91E4-01FC4F1C1E6E}" type="presOf" srcId="{FE103AA1-E48D-491E-B1A8-E7D244C61E32}" destId="{9BFF75FF-0B6A-4CED-B074-33C7DDC048E8}"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E471BA55-6E6C-4623-B7E4-B60396EC3187}" type="presOf" srcId="{E1DBA2EB-435E-4202-B5B1-46EB61701EA6}" destId="{BF333F15-68A0-447A-AA47-6645C5646811}" srcOrd="0"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01369474-E154-4673-91E4-01FC4F1C1E6E}" type="presOf" srcId="{FE103AA1-E48D-491E-B1A8-E7D244C61E32}" destId="{9BFF75FF-0B6A-4CED-B074-33C7DDC048E8}"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emptyDir</a:t>
          </a:r>
          <a:endParaRPr lang="en-US" sz="17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hostPath</a:t>
          </a:r>
          <a:endParaRPr lang="en-US" sz="17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err="1"/>
            <a:t>ConfigMap</a:t>
          </a:r>
          <a:endParaRPr lang="en-US" sz="17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t>
          </a:r>
        </a:p>
      </dsp:txBody>
      <dsp:txXfrm>
        <a:off x="2188724" y="4119811"/>
        <a:ext cx="1801640" cy="549280"/>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ABFDC3-3DCF-4ED6-AC18-7E6E22868F9F}" type="datetimeFigureOut">
              <a:rPr lang="en-US" smtClean="0"/>
              <a:t>10/10/18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50404E-245B-4AEC-843D-8091A336220D}"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cloud.google.com/kubernetes-engine/docs/tutorials/http-balancer" TargetMode="External"/><Relationship Id="rId7" Type="http://schemas.openxmlformats.org/officeDocument/2006/relationships/hyperlink" Target="https://github.com/jetstack/cert-manager" TargetMode="External"/><Relationship Id="rId2" Type="http://schemas.openxmlformats.org/officeDocument/2006/relationships/slide" Target="../slides/slide105.xml"/><Relationship Id="rId1" Type="http://schemas.openxmlformats.org/officeDocument/2006/relationships/notesMaster" Target="../notesMasters/notesMaster1.xml"/><Relationship Id="rId6" Type="http://schemas.openxmlformats.org/officeDocument/2006/relationships/hyperlink" Target="https://istio.io/docs/tasks/traffic-management/ingress.html" TargetMode="External"/><Relationship Id="rId5" Type="http://schemas.openxmlformats.org/officeDocument/2006/relationships/hyperlink" Target="https://github.com/heptio/contour" TargetMode="External"/><Relationship Id="rId4" Type="http://schemas.openxmlformats.org/officeDocument/2006/relationships/hyperlink" Target="https://github.com/kubernetes/ingress-nginx"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kubernetes.io/docs/concepts/services-networking/ingress/"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kubernetes.io/docs/concepts/services-networking/ingress/#the-ingress-resource" TargetMode="External"/><Relationship Id="rId4" Type="http://schemas.openxmlformats.org/officeDocument/2006/relationships/hyperlink" Target="https://github.com/kubernetes-incubator/external-dns" TargetMode="Externa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0804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1048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930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720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683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2782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7374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480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158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57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5</a:t>
            </a:fld>
            <a:endParaRPr lang="en-US"/>
          </a:p>
        </p:txBody>
      </p:sp>
    </p:spTree>
    <p:extLst>
      <p:ext uri="{BB962C8B-B14F-4D97-AF65-F5344CB8AC3E}">
        <p14:creationId xmlns:p14="http://schemas.microsoft.com/office/powerpoint/2010/main" val="32319987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4267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 11:39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074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142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60979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33</a:t>
            </a:fld>
            <a:endParaRPr lang="en-US"/>
          </a:p>
        </p:txBody>
      </p:sp>
    </p:spTree>
    <p:extLst>
      <p:ext uri="{BB962C8B-B14F-4D97-AF65-F5344CB8AC3E}">
        <p14:creationId xmlns:p14="http://schemas.microsoft.com/office/powerpoint/2010/main" val="2770022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9662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35</a:t>
            </a:fld>
            <a:endParaRPr lang="en-US"/>
          </a:p>
        </p:txBody>
      </p:sp>
    </p:spTree>
    <p:extLst>
      <p:ext uri="{BB962C8B-B14F-4D97-AF65-F5344CB8AC3E}">
        <p14:creationId xmlns:p14="http://schemas.microsoft.com/office/powerpoint/2010/main" val="4260555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4765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 11:39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 11:39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0030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 11:39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2244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look inside the VM nodes in a Kubernetes clusters, we’ll see a whole set of services that are running on each.</a:t>
            </a:r>
          </a:p>
          <a:p>
            <a:r>
              <a:rPr lang="en-US"/>
              <a:t>These are containers themselves!</a:t>
            </a:r>
          </a:p>
          <a:p>
            <a:endParaRPr lang="en-US"/>
          </a:p>
          <a:p>
            <a:r>
              <a:rPr lang="en-US"/>
              <a:t>These services are how Kubernetes handles management of the nodes and things that run on them.</a:t>
            </a:r>
          </a:p>
          <a:p>
            <a:r>
              <a:rPr lang="en-US"/>
              <a:t>I’m going explain these now briefly…</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7275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all of these services…  forget about them for now! </a:t>
            </a:r>
          </a:p>
          <a:p>
            <a:endParaRPr lang="en-US"/>
          </a:p>
          <a:p>
            <a:r>
              <a:rPr lang="en-US"/>
              <a:t>They’re just the stuff that makes Kubernetes run.  </a:t>
            </a:r>
          </a:p>
          <a:p>
            <a:r>
              <a:rPr lang="en-US"/>
              <a:t>You can read all about them in the docs, and probably will learn more about them as you become more familiar with the system.</a:t>
            </a:r>
          </a:p>
          <a:p>
            <a:r>
              <a:rPr lang="en-US"/>
              <a:t>But for today…  we want to focus on the core components and concepts.</a:t>
            </a:r>
          </a:p>
          <a:p>
            <a:r>
              <a:rPr lang="en-US"/>
              <a:t>IF you focus on these, you’ll get lost.</a:t>
            </a:r>
          </a:p>
          <a:p>
            <a:r>
              <a:rPr lang="en-US"/>
              <a:t>Let’s keep it simple for now.</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092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pods running </a:t>
            </a:r>
            <a:r>
              <a:rPr lang="en-US"/>
              <a:t>on </a:t>
            </a:r>
            <a:r>
              <a:rPr lang="en-US" dirty="0"/>
              <a:t>one node in our cluster</a:t>
            </a:r>
            <a:endParaRPr lang="en-US"/>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98349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pods running across multiple nodes </a:t>
            </a:r>
            <a:r>
              <a:rPr lang="en-US"/>
              <a:t>on </a:t>
            </a:r>
            <a:r>
              <a:rPr lang="en-US" dirty="0"/>
              <a:t>our cluster…</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7850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image name</a:t>
            </a:r>
          </a:p>
        </p:txBody>
      </p:sp>
      <p:sp>
        <p:nvSpPr>
          <p:cNvPr id="4" name="Slide Number Placeholder 3"/>
          <p:cNvSpPr>
            <a:spLocks noGrp="1"/>
          </p:cNvSpPr>
          <p:nvPr>
            <p:ph type="sldNum" sz="quarter" idx="5"/>
          </p:nvPr>
        </p:nvSpPr>
        <p:spPr/>
        <p:txBody>
          <a:bodyPr/>
          <a:lstStyle/>
          <a:p>
            <a:fld id="{1350404E-245B-4AEC-843D-8091A336220D}" type="slidenum">
              <a:rPr lang="en-US" smtClean="0"/>
              <a:t>49</a:t>
            </a:fld>
            <a:endParaRPr lang="en-US"/>
          </a:p>
        </p:txBody>
      </p:sp>
    </p:spTree>
    <p:extLst>
      <p:ext uri="{BB962C8B-B14F-4D97-AF65-F5344CB8AC3E}">
        <p14:creationId xmlns:p14="http://schemas.microsoft.com/office/powerpoint/2010/main" val="2560641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replicas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46917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a:t>
            </a:r>
            <a:r>
              <a:rPr lang="en-US"/>
              <a:t>that </a:t>
            </a:r>
            <a:r>
              <a:rPr lang="en-US" dirty="0"/>
              <a:t>deployment might look like when it’s deployed </a:t>
            </a:r>
            <a:r>
              <a:rPr lang="en-US"/>
              <a:t>to </a:t>
            </a:r>
            <a:r>
              <a:rPr lang="en-US" dirty="0"/>
              <a:t>our cluster</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28443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BF7C1E-0A87-184D-B151-A1E13E28F12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925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6378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a service might be represented in our cluster</a:t>
            </a:r>
            <a:r>
              <a:rPr lang="en-US"/>
              <a:t>.  </a:t>
            </a:r>
          </a:p>
          <a:p>
            <a:r>
              <a:rPr lang="en-US" dirty="0"/>
              <a:t>It’s abstract grouping of </a:t>
            </a:r>
            <a:r>
              <a:rPr lang="en-US"/>
              <a:t>the </a:t>
            </a:r>
            <a:r>
              <a:rPr lang="en-US" dirty="0"/>
              <a:t>pods running ratings-web </a:t>
            </a:r>
            <a:r>
              <a:rPr lang="en-US"/>
              <a:t>with </a:t>
            </a:r>
            <a:r>
              <a:rPr lang="en-US" dirty="0"/>
              <a:t>its own endpoint which can be used </a:t>
            </a:r>
            <a:r>
              <a:rPr lang="en-US"/>
              <a:t>to </a:t>
            </a:r>
            <a:r>
              <a:rPr lang="en-US" dirty="0"/>
              <a:t>load balance across </a:t>
            </a:r>
            <a:r>
              <a:rPr lang="en-US"/>
              <a:t>the </a:t>
            </a:r>
            <a:r>
              <a:rPr lang="en-US" dirty="0"/>
              <a:t>pods</a:t>
            </a:r>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42740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an example </a:t>
            </a:r>
            <a:r>
              <a:rPr lang="en-US"/>
              <a:t>of </a:t>
            </a:r>
            <a:r>
              <a:rPr lang="en-US" dirty="0"/>
              <a:t>other pods </a:t>
            </a:r>
            <a:r>
              <a:rPr lang="en-US"/>
              <a:t>just </a:t>
            </a:r>
            <a:r>
              <a:rPr lang="en-US" dirty="0"/>
              <a:t>running outside of </a:t>
            </a:r>
            <a:r>
              <a:rPr lang="en-US"/>
              <a:t>the </a:t>
            </a:r>
            <a:r>
              <a:rPr lang="en-US" dirty="0"/>
              <a:t>service</a:t>
            </a:r>
            <a:endParaRPr lang="en-US"/>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88786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55</a:t>
            </a:fld>
            <a:endParaRPr lang="en-US"/>
          </a:p>
        </p:txBody>
      </p:sp>
    </p:spTree>
    <p:extLst>
      <p:ext uri="{BB962C8B-B14F-4D97-AF65-F5344CB8AC3E}">
        <p14:creationId xmlns:p14="http://schemas.microsoft.com/office/powerpoint/2010/main" val="2502008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10/10/18 11:39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32492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10/10/18 11:39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1801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63</a:t>
            </a:fld>
            <a:endParaRPr lang="en-US"/>
          </a:p>
        </p:txBody>
      </p:sp>
    </p:spTree>
    <p:extLst>
      <p:ext uri="{BB962C8B-B14F-4D97-AF65-F5344CB8AC3E}">
        <p14:creationId xmlns:p14="http://schemas.microsoft.com/office/powerpoint/2010/main" val="10402263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01917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01088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73</a:t>
            </a:fld>
            <a:endParaRPr lang="en-US"/>
          </a:p>
        </p:txBody>
      </p:sp>
    </p:spTree>
    <p:extLst>
      <p:ext uri="{BB962C8B-B14F-4D97-AF65-F5344CB8AC3E}">
        <p14:creationId xmlns:p14="http://schemas.microsoft.com/office/powerpoint/2010/main" val="19057393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74</a:t>
            </a:fld>
            <a:endParaRPr lang="en-US"/>
          </a:p>
        </p:txBody>
      </p:sp>
    </p:spTree>
    <p:extLst>
      <p:ext uri="{BB962C8B-B14F-4D97-AF65-F5344CB8AC3E}">
        <p14:creationId xmlns:p14="http://schemas.microsoft.com/office/powerpoint/2010/main" val="3169231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54723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3730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4617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455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60091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9806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2087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5259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 11:39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240865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 11:39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95696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13959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4200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0680987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46996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6401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0135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10/10/18 11:39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49141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Pods are the unit of deployment in k8s</a:t>
            </a:r>
          </a:p>
          <a:p>
            <a:r>
              <a:rPr lang="en-US"/>
              <a:t>Each pod get an IP address and each pods can communicate each other in the Pod Network provided by K8s regardless of nodes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48576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can be one or more containers in a single pod</a:t>
            </a:r>
          </a:p>
          <a:p>
            <a:r>
              <a:rPr lang="en-US"/>
              <a:t>By default each container can communicate with other via localhost with port number</a:t>
            </a:r>
          </a:p>
          <a:p>
            <a:r>
              <a:rPr lang="en-US"/>
              <a:t>If we need to access a specific app in a one of those container then can use the Pod IP : Port number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817906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0199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92965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335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92976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402539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ClusterIP service is the default Kubernetes service. It gives you a service inside your cluster that other apps inside your cluster can access. There is no external </a:t>
            </a:r>
            <a:r>
              <a:rPr lang="en-US" sz="1200" b="0" i="0" u="none" strike="noStrike" kern="1200" err="1">
                <a:solidFill>
                  <a:schemeClr val="tx1"/>
                </a:solidFill>
                <a:effectLst/>
                <a:latin typeface="+mn-lt"/>
                <a:ea typeface="+mn-ea"/>
                <a:cs typeface="+mn-cs"/>
              </a:rPr>
              <a:t>acces</a:t>
            </a:r>
            <a:endParaRPr lang="en-US" sz="1200" b="0" i="0" u="none" strike="noStrike" kern="1200">
              <a:solidFill>
                <a:schemeClr val="tx1"/>
              </a:solidFill>
              <a:effectLst/>
              <a:latin typeface="+mn-lt"/>
              <a:ea typeface="+mn-ea"/>
              <a:cs typeface="+mn-cs"/>
            </a:endParaRP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There are a few scenarios where you would use the Kubernetes proxy to access your services.</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Grouping pods into subset of services, </a:t>
            </a:r>
            <a:r>
              <a:rPr lang="en-US" sz="1200" b="0" i="0" u="none" strike="noStrike" kern="1200" err="1">
                <a:solidFill>
                  <a:schemeClr val="tx1"/>
                </a:solidFill>
                <a:effectLst/>
                <a:latin typeface="+mn-lt"/>
                <a:ea typeface="+mn-ea"/>
                <a:cs typeface="+mn-cs"/>
              </a:rPr>
              <a:t>e.g</a:t>
            </a:r>
            <a:r>
              <a:rPr lang="en-US" sz="1200" b="0" i="0" u="none" strike="noStrike" kern="1200">
                <a:solidFill>
                  <a:schemeClr val="tx1"/>
                </a:solidFill>
                <a:effectLst/>
                <a:latin typeface="+mn-lt"/>
                <a:ea typeface="+mn-ea"/>
                <a:cs typeface="+mn-cs"/>
              </a:rPr>
              <a:t> all Foo API pods , Foo database pods, Foo Web Front Pods etc..</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Debugging your services, or connecting to them directly from your laptop for some reason</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Allowing internal traffic, displaying internal dashboards, etc.</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4842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is the most primitive way to get external traffic directly to your service.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as the name implies, opens a specific port on all the Nodes (the VMs), and any traffic that is sent to this port is forwarded to the service.</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Basically, a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service has two difference from a normal “</a:t>
            </a:r>
            <a:r>
              <a:rPr lang="en-US" sz="1200" b="0" i="0" u="none" strike="noStrike" kern="1200" err="1">
                <a:solidFill>
                  <a:schemeClr val="tx1"/>
                </a:solidFill>
                <a:effectLst/>
                <a:latin typeface="+mn-lt"/>
                <a:ea typeface="+mn-ea"/>
                <a:cs typeface="+mn-cs"/>
              </a:rPr>
              <a:t>ClusterIP</a:t>
            </a:r>
            <a:r>
              <a:rPr lang="en-US" sz="1200" b="0" i="0" u="none" strike="noStrike" kern="1200">
                <a:solidFill>
                  <a:schemeClr val="tx1"/>
                </a:solidFill>
                <a:effectLst/>
                <a:latin typeface="+mn-lt"/>
                <a:ea typeface="+mn-ea"/>
                <a:cs typeface="+mn-cs"/>
              </a:rPr>
              <a:t>” service. First, the type is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There is also an additional port called the </a:t>
            </a:r>
            <a:r>
              <a:rPr lang="en-US" sz="1200" b="0" i="0" u="none" strike="noStrike" kern="1200" err="1">
                <a:solidFill>
                  <a:schemeClr val="tx1"/>
                </a:solidFill>
                <a:effectLst/>
                <a:latin typeface="+mn-lt"/>
                <a:ea typeface="+mn-ea"/>
                <a:cs typeface="+mn-cs"/>
              </a:rPr>
              <a:t>nodePort</a:t>
            </a:r>
            <a:r>
              <a:rPr lang="en-US" sz="1200" b="0" i="0" u="none" strike="noStrike" kern="1200">
                <a:solidFill>
                  <a:schemeClr val="tx1"/>
                </a:solidFill>
                <a:effectLst/>
                <a:latin typeface="+mn-lt"/>
                <a:ea typeface="+mn-ea"/>
                <a:cs typeface="+mn-cs"/>
              </a:rPr>
              <a:t> that specifies which port to open on the nodes. If you don’t specify this port, it will pick a random port. Most of the time you should let Kubernetes choose the port;</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many downsides to this method:</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have once service per port</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You can only use ports 30000–32767</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If your Node/VM IP address change, you need to deal with that</a:t>
            </a:r>
          </a:p>
          <a:p>
            <a:r>
              <a:rPr lang="en-US" sz="1200" b="0" i="0" u="none" strike="noStrike" kern="1200">
                <a:solidFill>
                  <a:schemeClr val="tx1"/>
                </a:solidFill>
                <a:effectLst/>
                <a:latin typeface="+mn-lt"/>
                <a:ea typeface="+mn-ea"/>
                <a:cs typeface="+mn-cs"/>
              </a:rPr>
              <a:t>For these reasons, I don’t recommend using this method in production to directly expose your service. If you are running a service that doesn’t have to be always available, or you are very cost sensitive, this method will work for you. A good example of such an application is a demo app or something temporary.</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40211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LoadBalancer service is the standard way to expose a service to the internet. On AKS, uses the Azure Load Balancer that will give you a single IP address that will forward all traffic to your service.</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If you want to directly expose a service, this is the default method. All traffic on the port you specify will be forwarded to the service. There is no filtering, no routing, etc. This means you can send almost any kind of traffic to it, like HTTP, TCP, UDP, </a:t>
            </a:r>
            <a:r>
              <a:rPr lang="en-US" sz="1200" b="0" i="0" u="none" strike="noStrike" kern="1200" err="1">
                <a:solidFill>
                  <a:schemeClr val="tx1"/>
                </a:solidFill>
                <a:effectLst/>
                <a:latin typeface="+mn-lt"/>
                <a:ea typeface="+mn-ea"/>
                <a:cs typeface="+mn-cs"/>
              </a:rPr>
              <a:t>Websockets</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rPr>
              <a:t>gRPC</a:t>
            </a:r>
            <a:r>
              <a:rPr lang="en-US" sz="1200" b="0" i="0" u="none" strike="noStrike" kern="1200">
                <a:solidFill>
                  <a:schemeClr val="tx1"/>
                </a:solidFill>
                <a:effectLst/>
                <a:latin typeface="+mn-lt"/>
                <a:ea typeface="+mn-ea"/>
                <a:cs typeface="+mn-cs"/>
              </a:rPr>
              <a:t>, or whatever.</a:t>
            </a:r>
          </a:p>
          <a:p>
            <a:r>
              <a:rPr lang="en-US" sz="1200" b="0" i="0" u="none" strike="noStrike" kern="1200">
                <a:solidFill>
                  <a:schemeClr val="tx1"/>
                </a:solidFill>
                <a:effectLst/>
                <a:latin typeface="+mn-lt"/>
                <a:ea typeface="+mn-ea"/>
                <a:cs typeface="+mn-cs"/>
              </a:rPr>
              <a:t>The big downside is that each service you expose with a LoadBalancer will get its own IP address, and you have to pay for a LoadBalancer per exposed service, which can get expensive!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8233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Unlike all the previous service examples, Ingress is actually NOT a type of service. Instead, it sits in front of multiple services and act as a “smart router” or </a:t>
            </a:r>
            <a:r>
              <a:rPr lang="en-US" sz="1200" b="0" i="0" u="none" strike="noStrike" kern="1200" err="1">
                <a:solidFill>
                  <a:schemeClr val="tx1"/>
                </a:solidFill>
                <a:effectLst/>
                <a:latin typeface="+mn-lt"/>
                <a:ea typeface="+mn-ea"/>
                <a:cs typeface="+mn-cs"/>
              </a:rPr>
              <a:t>entrypoint</a:t>
            </a:r>
            <a:r>
              <a:rPr lang="en-US" sz="1200" b="0" i="0" u="none" strike="noStrike" kern="1200">
                <a:solidFill>
                  <a:schemeClr val="tx1"/>
                </a:solidFill>
                <a:effectLst/>
                <a:latin typeface="+mn-lt"/>
                <a:ea typeface="+mn-ea"/>
                <a:cs typeface="+mn-cs"/>
              </a:rPr>
              <a:t> into your cluster.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You can do a lot of different things with an Ingress, and there are many types of Ingress controllers that have different capabilities.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Ingress is probably the most powerful way to expose your services, but can also be the most complicated. There are many types of Ingress controllers, from the </a:t>
            </a:r>
            <a:r>
              <a:rPr lang="en-US" sz="1200" b="0" i="0" u="none" strike="noStrike" kern="1200">
                <a:solidFill>
                  <a:schemeClr val="tx1"/>
                </a:solidFill>
                <a:effectLst/>
                <a:latin typeface="+mn-lt"/>
                <a:ea typeface="+mn-ea"/>
                <a:cs typeface="+mn-cs"/>
                <a:hlinkClick r:id="rId3"/>
              </a:rPr>
              <a:t>Google Cloud Load Balancer</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4"/>
              </a:rPr>
              <a:t>Nginx</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5"/>
              </a:rPr>
              <a:t>Contour</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hlinkClick r:id="rId6"/>
              </a:rPr>
              <a:t>Istio</a:t>
            </a:r>
            <a:r>
              <a:rPr lang="en-US" sz="1200" b="0" i="0" u="none" strike="noStrike" kern="1200">
                <a:solidFill>
                  <a:schemeClr val="tx1"/>
                </a:solidFill>
                <a:effectLst/>
                <a:latin typeface="+mn-lt"/>
                <a:ea typeface="+mn-ea"/>
                <a:cs typeface="+mn-cs"/>
              </a:rPr>
              <a:t>, and more.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also plugins for Ingress controllers, like the </a:t>
            </a:r>
            <a:r>
              <a:rPr lang="en-US" sz="1200" b="0" i="0" u="none" strike="noStrike" kern="1200">
                <a:solidFill>
                  <a:schemeClr val="tx1"/>
                </a:solidFill>
                <a:effectLst/>
                <a:latin typeface="+mn-lt"/>
                <a:ea typeface="+mn-ea"/>
                <a:cs typeface="+mn-cs"/>
                <a:hlinkClick r:id="rId7"/>
              </a:rPr>
              <a:t>cert-manager</a:t>
            </a:r>
            <a:r>
              <a:rPr lang="en-US" sz="1200" b="0" i="0" u="none" strike="noStrike" kern="1200">
                <a:solidFill>
                  <a:schemeClr val="tx1"/>
                </a:solidFill>
                <a:effectLst/>
                <a:latin typeface="+mn-lt"/>
                <a:ea typeface="+mn-ea"/>
                <a:cs typeface="+mn-cs"/>
              </a:rPr>
              <a:t>, that can automatically provision SSL certificates for your services.</a:t>
            </a:r>
          </a:p>
          <a:p>
            <a:r>
              <a:rPr lang="en-US" sz="1200" b="0" i="0" u="none" strike="noStrike" kern="1200">
                <a:solidFill>
                  <a:schemeClr val="tx1"/>
                </a:solidFill>
                <a:effectLst/>
                <a:latin typeface="+mn-lt"/>
                <a:ea typeface="+mn-ea"/>
                <a:cs typeface="+mn-cs"/>
              </a:rPr>
              <a:t>Ingress is the most useful if you want to expose multiple services under the same IP address, and these services all use the same L7 protocol (typically HTTP). You only pay for one load balancer if you are using the native GCP integration, and because Ingress is “smart” you can get a lot of features out of the box (like SSL, Auth, Routing, </a:t>
            </a:r>
            <a:r>
              <a:rPr lang="en-US" sz="1200" b="0" i="0" u="none" strike="noStrike" kern="1200" err="1">
                <a:solidFill>
                  <a:schemeClr val="tx1"/>
                </a:solidFill>
                <a:effectLst/>
                <a:latin typeface="+mn-lt"/>
                <a:ea typeface="+mn-ea"/>
                <a:cs typeface="+mn-cs"/>
              </a:rPr>
              <a:t>etc</a:t>
            </a:r>
            <a:r>
              <a:rPr lang="en-US" sz="1200" b="0" i="0" u="none" strike="noStrike" kern="1200">
                <a:solidFill>
                  <a:schemeClr val="tx1"/>
                </a:solidFill>
                <a:effectLst/>
                <a:latin typeface="+mn-lt"/>
                <a:ea typeface="+mn-ea"/>
                <a:cs typeface="+mn-cs"/>
              </a:rPr>
              <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2944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a:t>
            </a:r>
            <a:r>
              <a:rPr lang="en-US" sz="900" b="0" i="0" kern="1200" err="1">
                <a:solidFill>
                  <a:schemeClr val="tx1"/>
                </a:solidFill>
                <a:effectLst/>
                <a:latin typeface="Segoe UI Light" pitchFamily="34" charset="0"/>
                <a:ea typeface="+mn-ea"/>
                <a:cs typeface="+mn-cs"/>
              </a:rPr>
              <a:t>github.com</a:t>
            </a:r>
            <a:r>
              <a:rPr lang="en-US" sz="900" b="0" i="0" kern="1200">
                <a:solidFill>
                  <a:schemeClr val="tx1"/>
                </a:solidFill>
                <a:effectLst/>
                <a:latin typeface="Segoe UI Light" pitchFamily="34" charset="0"/>
                <a:ea typeface="+mn-ea"/>
                <a:cs typeface="+mn-cs"/>
              </a:rPr>
              <a:t>/Azure/azure-container-networking/blob/master/docs/</a:t>
            </a:r>
            <a:r>
              <a:rPr lang="en-US" sz="900" b="0" i="0" kern="1200" err="1">
                <a:solidFill>
                  <a:schemeClr val="tx1"/>
                </a:solidFill>
                <a:effectLst/>
                <a:latin typeface="Segoe UI Light" pitchFamily="34" charset="0"/>
                <a:ea typeface="+mn-ea"/>
                <a:cs typeface="+mn-cs"/>
              </a:rPr>
              <a:t>acs.md</a:t>
            </a:r>
            <a:r>
              <a:rPr lang="en-US" sz="900" b="0" i="0" kern="120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10/10/18 11:39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18369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https://github.com/Azure/azure-container-networking/blob/master/docs/acs.md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10/10/18 11:39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28215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a:solidFill>
                  <a:schemeClr val="tx1"/>
                </a:solidFill>
                <a:effectLst/>
                <a:latin typeface="+mn-lt"/>
                <a:ea typeface="+mn-ea"/>
                <a:cs typeface="+mn-cs"/>
              </a:rPr>
              <a:t>HTTP routing solution overview</a:t>
            </a:r>
          </a:p>
          <a:p>
            <a:r>
              <a:rPr lang="en-US" sz="1200" b="0" i="0" u="none" strike="noStrike" kern="1200">
                <a:solidFill>
                  <a:schemeClr val="tx1"/>
                </a:solidFill>
                <a:effectLst/>
                <a:latin typeface="+mn-lt"/>
                <a:ea typeface="+mn-ea"/>
                <a:cs typeface="+mn-cs"/>
              </a:rPr>
              <a:t>The add-on deploys two components: a </a:t>
            </a:r>
            <a:r>
              <a:rPr lang="en-US" sz="1200" b="0" i="0" u="sng" strike="noStrike" kern="1200">
                <a:solidFill>
                  <a:schemeClr val="tx1"/>
                </a:solidFill>
                <a:effectLst/>
                <a:latin typeface="+mn-lt"/>
                <a:ea typeface="+mn-ea"/>
                <a:cs typeface="+mn-cs"/>
                <a:hlinkClick r:id="rId3"/>
              </a:rPr>
              <a:t>Kubernetes Ingress controller</a:t>
            </a:r>
            <a:r>
              <a:rPr lang="en-US" sz="1200" b="0" i="0" u="none" strike="noStrike" kern="1200">
                <a:solidFill>
                  <a:schemeClr val="tx1"/>
                </a:solidFill>
                <a:effectLst/>
                <a:latin typeface="+mn-lt"/>
                <a:ea typeface="+mn-ea"/>
                <a:cs typeface="+mn-cs"/>
              </a:rPr>
              <a:t> and an </a:t>
            </a:r>
            <a:r>
              <a:rPr lang="en-US" sz="1200" b="0" i="0" u="sng" strike="noStrike" kern="1200">
                <a:solidFill>
                  <a:schemeClr val="tx1"/>
                </a:solidFill>
                <a:effectLst/>
                <a:latin typeface="+mn-lt"/>
                <a:ea typeface="+mn-ea"/>
                <a:cs typeface="+mn-cs"/>
                <a:hlinkClick r:id="rId4"/>
              </a:rPr>
              <a:t>External-DNS</a:t>
            </a:r>
            <a:r>
              <a:rPr lang="en-US" sz="1200" b="0" i="0" u="none" strike="noStrike" kern="1200">
                <a:solidFill>
                  <a:schemeClr val="tx1"/>
                </a:solidFill>
                <a:effectLst/>
                <a:latin typeface="+mn-lt"/>
                <a:ea typeface="+mn-ea"/>
                <a:cs typeface="+mn-cs"/>
              </a:rPr>
              <a:t> controller.</a:t>
            </a:r>
          </a:p>
          <a:p>
            <a:r>
              <a:rPr lang="en-US" sz="1200" b="1" i="0" u="none" strike="noStrike" kern="1200">
                <a:solidFill>
                  <a:schemeClr val="tx1"/>
                </a:solidFill>
                <a:effectLst/>
                <a:latin typeface="+mn-lt"/>
                <a:ea typeface="+mn-ea"/>
                <a:cs typeface="+mn-cs"/>
              </a:rPr>
              <a:t>Ingress controller</a:t>
            </a:r>
            <a:r>
              <a:rPr lang="en-US" sz="1200" b="0" i="0" u="none" strike="noStrike" kern="1200">
                <a:solidFill>
                  <a:schemeClr val="tx1"/>
                </a:solidFill>
                <a:effectLst/>
                <a:latin typeface="+mn-lt"/>
                <a:ea typeface="+mn-ea"/>
                <a:cs typeface="+mn-cs"/>
              </a:rPr>
              <a:t>: The Ingress controller is exposed to the internet by using a Kubernetes service of type </a:t>
            </a:r>
            <a:r>
              <a:rPr lang="en-US" sz="1200" b="0" i="0" u="none" strike="noStrike" kern="1200" err="1">
                <a:solidFill>
                  <a:schemeClr val="tx1"/>
                </a:solidFill>
                <a:effectLst/>
                <a:latin typeface="+mn-lt"/>
                <a:ea typeface="+mn-ea"/>
                <a:cs typeface="+mn-cs"/>
              </a:rPr>
              <a:t>LoadBalancer</a:t>
            </a:r>
            <a:r>
              <a:rPr lang="en-US" sz="1200" b="0" i="0" u="none" strike="noStrike" kern="1200">
                <a:solidFill>
                  <a:schemeClr val="tx1"/>
                </a:solidFill>
                <a:effectLst/>
                <a:latin typeface="+mn-lt"/>
                <a:ea typeface="+mn-ea"/>
                <a:cs typeface="+mn-cs"/>
              </a:rPr>
              <a:t>. The Ingress controller watches and implements </a:t>
            </a:r>
            <a:r>
              <a:rPr lang="en-US" sz="1200" b="0" i="0" u="none" strike="noStrike" kern="1200">
                <a:solidFill>
                  <a:schemeClr val="tx1"/>
                </a:solidFill>
                <a:effectLst/>
                <a:latin typeface="+mn-lt"/>
                <a:ea typeface="+mn-ea"/>
                <a:cs typeface="+mn-cs"/>
                <a:hlinkClick r:id="rId5"/>
              </a:rPr>
              <a:t>Kubernetes Ingress resources</a:t>
            </a:r>
            <a:r>
              <a:rPr lang="en-US" sz="1200" b="0" i="0" u="none" strike="noStrike" kern="1200">
                <a:solidFill>
                  <a:schemeClr val="tx1"/>
                </a:solidFill>
                <a:effectLst/>
                <a:latin typeface="+mn-lt"/>
                <a:ea typeface="+mn-ea"/>
                <a:cs typeface="+mn-cs"/>
              </a:rPr>
              <a:t>, which creates routes to application endpoints.</a:t>
            </a:r>
          </a:p>
          <a:p>
            <a:r>
              <a:rPr lang="en-US" sz="1200" b="1" i="0" u="none" strike="noStrike" kern="1200">
                <a:solidFill>
                  <a:schemeClr val="tx1"/>
                </a:solidFill>
                <a:effectLst/>
                <a:latin typeface="+mn-lt"/>
                <a:ea typeface="+mn-ea"/>
                <a:cs typeface="+mn-cs"/>
              </a:rPr>
              <a:t>External-DNS controller</a:t>
            </a:r>
            <a:r>
              <a:rPr lang="en-US" sz="1200" b="0" i="0" u="none" strike="noStrike" kern="1200">
                <a:solidFill>
                  <a:schemeClr val="tx1"/>
                </a:solidFill>
                <a:effectLst/>
                <a:latin typeface="+mn-lt"/>
                <a:ea typeface="+mn-ea"/>
                <a:cs typeface="+mn-cs"/>
              </a:rPr>
              <a:t>: Watches for Kubernetes Ingress resources and creates DNS A records in the cluster-specific DNS zone.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20758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Look</a:t>
            </a:r>
            <a:r>
              <a:rPr lang="en-US" sz="900" b="0" i="0" kern="1200" baseline="0">
                <a:solidFill>
                  <a:schemeClr val="tx1"/>
                </a:solidFill>
                <a:effectLst/>
                <a:latin typeface="Segoe UI Light" pitchFamily="34" charset="0"/>
                <a:ea typeface="+mn-ea"/>
                <a:cs typeface="+mn-cs"/>
              </a:rPr>
              <a:t> at liveness</a:t>
            </a:r>
          </a:p>
          <a:p>
            <a:pPr marL="171450" indent="-171450">
              <a:buFont typeface="Arial" charset="0"/>
              <a:buChar char="•"/>
            </a:pPr>
            <a:r>
              <a:rPr lang="en-US" sz="900" b="0" i="0" kern="1200" baseline="0">
                <a:solidFill>
                  <a:schemeClr val="tx1"/>
                </a:solidFill>
                <a:effectLst/>
                <a:latin typeface="Segoe UI Light" pitchFamily="34" charset="0"/>
                <a:ea typeface="+mn-ea"/>
                <a:cs typeface="+mn-cs"/>
              </a:rPr>
              <a:t>Look at readiness</a:t>
            </a: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10/10/18 11:39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8234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a:solidFill>
                  <a:schemeClr val="tx1"/>
                </a:solidFill>
                <a:effectLst/>
                <a:latin typeface="+mn-lt"/>
                <a:ea typeface="+mn-ea"/>
                <a:cs typeface="+mn-cs"/>
                <a:hlinkClick r:id="rId3"/>
              </a:rPr>
              <a:t>https://docs.datadoghq.com/integrations/kubernetes/</a:t>
            </a:r>
            <a:endParaRPr lang="en-US" sz="1200" kern="1200">
              <a:solidFill>
                <a:schemeClr val="tx1"/>
              </a:solidFill>
              <a:effectLst/>
              <a:latin typeface="+mn-lt"/>
              <a:ea typeface="+mn-ea"/>
              <a:cs typeface="+mn-cs"/>
            </a:endParaRPr>
          </a:p>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10/10/18 11:39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43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40954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10/10/18 11:39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926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Show Docker images on the machine</a:t>
            </a:r>
          </a:p>
          <a:p>
            <a:r>
              <a:rPr lang="en-US" sz="1200" b="1"/>
              <a:t>Show Docker images running on the machine</a:t>
            </a:r>
          </a:p>
          <a:p>
            <a:r>
              <a:rPr lang="en-US" sz="1200" b="1"/>
              <a:t>Quick demo a </a:t>
            </a:r>
            <a:r>
              <a:rPr lang="en-US" sz="1200" b="1" err="1"/>
              <a:t>Dockerfile</a:t>
            </a:r>
            <a:r>
              <a:rPr lang="en-US" sz="1200" b="1"/>
              <a:t>?</a:t>
            </a:r>
          </a:p>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14</a:t>
            </a:fld>
            <a:endParaRPr lang="en-US"/>
          </a:p>
        </p:txBody>
      </p:sp>
    </p:spTree>
    <p:extLst>
      <p:ext uri="{BB962C8B-B14F-4D97-AF65-F5344CB8AC3E}">
        <p14:creationId xmlns:p14="http://schemas.microsoft.com/office/powerpoint/2010/main" val="182203182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jpg"/><Relationship Id="rId1" Type="http://schemas.openxmlformats.org/officeDocument/2006/relationships/slideMaster" Target="../slideMasters/slideMaster5.xml"/><Relationship Id="rId4" Type="http://schemas.microsoft.com/office/2007/relationships/hdphoto" Target="../media/hdphoto4.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Master" Target="../slideMasters/slideMaster5.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5.wdp"/></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7.xml"/><Relationship Id="rId5" Type="http://schemas.openxmlformats.org/officeDocument/2006/relationships/image" Target="../media/image41.png"/><Relationship Id="rId4" Type="http://schemas.openxmlformats.org/officeDocument/2006/relationships/image" Target="../media/image40.png"/></Relationships>
</file>

<file path=ppt/slideLayouts/_rels/slideLayout13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2.png"/><Relationship Id="rId7"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Master" Target="../slideMasters/slideMaster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png"/><Relationship Id="rId1" Type="http://schemas.openxmlformats.org/officeDocument/2006/relationships/slideMaster" Target="../slideMasters/slideMaster7.xml"/><Relationship Id="rId4" Type="http://schemas.openxmlformats.org/officeDocument/2006/relationships/image" Target="../media/image41.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3.png"/><Relationship Id="rId4" Type="http://schemas.microsoft.com/office/2007/relationships/hdphoto" Target="../media/hdphoto2.wdp"/></Relationships>
</file>

<file path=ppt/slideLayouts/_rels/slideLayout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5" y="4309990"/>
            <a:ext cx="12188887" cy="2551127"/>
          </a:xfrm>
          <a:prstGeom prst="rect">
            <a:avLst/>
          </a:prstGeom>
          <a:solidFill>
            <a:srgbClr val="4DA0E2"/>
          </a:solidFill>
          <a:ln>
            <a:noFill/>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3" y="5729528"/>
            <a:ext cx="12188888" cy="1131586"/>
          </a:xfrm>
          <a:prstGeom prst="rect">
            <a:avLst/>
          </a:prstGeom>
          <a:solidFill>
            <a:srgbClr val="00188F"/>
          </a:solidFill>
          <a:ln>
            <a:noFill/>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5" y="3343394"/>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3"/>
            <a:ext cx="6273418" cy="1794661"/>
          </a:xfrm>
          <a:noFill/>
        </p:spPr>
        <p:txBody>
          <a:bodyPr lIns="146304" tIns="109728" rIns="146304" bIns="109728">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0"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8"/>
            <a:ext cx="1522404" cy="326167"/>
          </a:xfrm>
          <a:prstGeom prst="rect">
            <a:avLst/>
          </a:prstGeom>
        </p:spPr>
      </p:pic>
      <p:sp>
        <p:nvSpPr>
          <p:cNvPr id="8" name="Rectangle 6"/>
          <p:cNvSpPr>
            <a:spLocks noChangeArrowheads="1"/>
          </p:cNvSpPr>
          <p:nvPr userDrawn="1"/>
        </p:nvSpPr>
        <p:spPr bwMode="auto">
          <a:xfrm>
            <a:off x="3115" y="4309990"/>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622859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1" orient="horz" pos="449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1"/>
            <a:ext cx="9860672" cy="899665"/>
          </a:xfrm>
        </p:spPr>
        <p:txBody>
          <a:bodyPr/>
          <a:lstStyle>
            <a:lvl1pPr marL="228679" indent="-228679">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5303630"/>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763530"/>
          </a:xfrm>
        </p:spPr>
        <p:txBody>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7433382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6"/>
            <a:ext cx="5378548" cy="899665"/>
          </a:xfrm>
        </p:spPr>
        <p:txBody>
          <a:bodyPr/>
          <a:lstStyle>
            <a:lvl1pPr>
              <a:defRPr sz="6469"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1"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9208447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91848951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Accent Color 2">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013779104"/>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553488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6"/>
            <a:ext cx="11653522" cy="2089751"/>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480484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Wingdings" panose="05000000000000000000" pitchFamily="2" charset="2"/>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Wingdings" panose="05000000000000000000" pitchFamily="2" charset="2"/>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364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3" y="2075840"/>
            <a:ext cx="11653459"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a:t>Presentation title</a:t>
            </a:r>
          </a:p>
        </p:txBody>
      </p:sp>
      <p:sp>
        <p:nvSpPr>
          <p:cNvPr id="4" name="Freeform 3"/>
          <p:cNvSpPr>
            <a:spLocks noChangeAspect="1" noEditPoints="1"/>
          </p:cNvSpPr>
          <p:nvPr userDrawn="1"/>
        </p:nvSpPr>
        <p:spPr bwMode="black">
          <a:xfrm>
            <a:off x="10129869"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404040"/>
              </a:solidFill>
            </a:endParaRPr>
          </a:p>
        </p:txBody>
      </p:sp>
      <p:sp>
        <p:nvSpPr>
          <p:cNvPr id="6" name="Text Placeholder 2"/>
          <p:cNvSpPr>
            <a:spLocks noGrp="1"/>
          </p:cNvSpPr>
          <p:nvPr>
            <p:ph type="body" sz="quarter" idx="13" hasCustomPrompt="1"/>
          </p:nvPr>
        </p:nvSpPr>
        <p:spPr>
          <a:xfrm>
            <a:off x="269304" y="301618"/>
            <a:ext cx="3584143" cy="567015"/>
          </a:xfrm>
        </p:spPr>
        <p:txBody>
          <a:bodyPr lIns="182880" tIns="146304" rIns="182880" bIns="146304"/>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 Here</a:t>
            </a:r>
          </a:p>
        </p:txBody>
      </p:sp>
    </p:spTree>
    <p:extLst>
      <p:ext uri="{BB962C8B-B14F-4D97-AF65-F5344CB8AC3E}">
        <p14:creationId xmlns:p14="http://schemas.microsoft.com/office/powerpoint/2010/main" val="40768146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2" y="6356352"/>
            <a:ext cx="2743200" cy="365125"/>
          </a:xfrm>
          <a:prstGeom prst="rect">
            <a:avLst/>
          </a:prstGeom>
        </p:spPr>
        <p:txBody>
          <a:bodyPr/>
          <a:lstStyle/>
          <a:p>
            <a:pPr defTabSz="914225"/>
            <a:fld id="{6ACB18F0-DF26-45CE-A95B-41AF64012CEA}" type="datetimeFigureOut">
              <a:rPr lang="en-US" smtClean="0">
                <a:solidFill>
                  <a:srgbClr val="FFFFFF"/>
                </a:solidFill>
              </a:rPr>
              <a:pPr defTabSz="914225"/>
              <a:t>10/10/18</a:t>
            </a:fld>
            <a:endParaRPr lang="en-US">
              <a:solidFill>
                <a:srgbClr val="FFFFFF"/>
              </a:solidFill>
            </a:endParaRPr>
          </a:p>
        </p:txBody>
      </p:sp>
      <p:sp>
        <p:nvSpPr>
          <p:cNvPr id="3" name="Footer Placeholder 2"/>
          <p:cNvSpPr>
            <a:spLocks noGrp="1"/>
          </p:cNvSpPr>
          <p:nvPr>
            <p:ph type="ftr" sz="quarter" idx="11"/>
          </p:nvPr>
        </p:nvSpPr>
        <p:spPr>
          <a:xfrm>
            <a:off x="4038600" y="6356352"/>
            <a:ext cx="4114800" cy="365125"/>
          </a:xfrm>
          <a:prstGeom prst="rect">
            <a:avLst/>
          </a:prstGeom>
        </p:spPr>
        <p:txBody>
          <a:bodyPr/>
          <a:lstStyle/>
          <a:p>
            <a:pPr defTabSz="914225"/>
            <a:endParaRPr lang="en-US">
              <a:solidFill>
                <a:srgbClr val="FFFFFF"/>
              </a:solidFill>
            </a:endParaRPr>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pPr defTabSz="914225"/>
            <a:fld id="{BA000595-9FA3-4385-96B3-634BC7316D14}" type="slidenum">
              <a:rPr lang="en-US" smtClean="0">
                <a:solidFill>
                  <a:srgbClr val="FFFFFF"/>
                </a:solidFill>
              </a:rPr>
              <a:pPr defTabSz="914225"/>
              <a:t>‹#›</a:t>
            </a:fld>
            <a:endParaRPr lang="en-US">
              <a:solidFill>
                <a:srgbClr val="FFFFFF"/>
              </a:solidFill>
            </a:endParaRPr>
          </a:p>
        </p:txBody>
      </p:sp>
    </p:spTree>
    <p:extLst>
      <p:ext uri="{BB962C8B-B14F-4D97-AF65-F5344CB8AC3E}">
        <p14:creationId xmlns:p14="http://schemas.microsoft.com/office/powerpoint/2010/main" val="16282789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457200"/>
            <a:ext cx="11379200" cy="838200"/>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203201"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5649" indent="-269824">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94400" y="1600201"/>
            <a:ext cx="5588000" cy="1923087"/>
          </a:xfrm>
        </p:spPr>
        <p:txBody>
          <a:bodyPr/>
          <a:lstStyle>
            <a:lvl1pPr marL="0" indent="0">
              <a:buClr>
                <a:srgbClr val="C00000"/>
              </a:buClr>
              <a:buFont typeface="Wingdings" pitchFamily="2" charset="2"/>
              <a:buNone/>
              <a:defRPr sz="2800" spc="-150">
                <a:solidFill>
                  <a:schemeClr val="bg1"/>
                </a:solidFill>
              </a:defRPr>
            </a:lvl1pPr>
            <a:lvl2pPr marL="628529" indent="-271411">
              <a:buClr>
                <a:schemeClr val="bg1"/>
              </a:buClr>
              <a:buFont typeface="Wingdings" pitchFamily="2" charset="2"/>
              <a:buChar char="§"/>
              <a:defRPr sz="2400" spc="-150">
                <a:solidFill>
                  <a:schemeClr val="bg1"/>
                </a:solidFill>
              </a:defRPr>
            </a:lvl2pPr>
            <a:lvl3pPr marL="984061" indent="-228556">
              <a:buClr>
                <a:schemeClr val="bg1"/>
              </a:buClr>
              <a:buFont typeface="Wingdings" pitchFamily="2" charset="2"/>
              <a:buChar char="§"/>
              <a:defRPr sz="2000" spc="-150">
                <a:solidFill>
                  <a:schemeClr val="bg1"/>
                </a:solidFill>
              </a:defRPr>
            </a:lvl3pPr>
            <a:lvl4pPr marL="1255472" indent="-182528">
              <a:buClr>
                <a:schemeClr val="bg1"/>
              </a:buClr>
              <a:buFont typeface="Wingdings" pitchFamily="2" charset="2"/>
              <a:buChar char="§"/>
              <a:defRPr sz="1800" spc="-150">
                <a:solidFill>
                  <a:schemeClr val="bg1"/>
                </a:solidFill>
              </a:defRPr>
            </a:lvl4pPr>
            <a:lvl5pPr marL="1614178" indent="-182528">
              <a:buClr>
                <a:schemeClr val="bg1"/>
              </a:buClr>
              <a:buFont typeface="Wingdings" pitchFamily="2" charset="2"/>
              <a:buChar char="§"/>
              <a:defRPr sz="1800" spc="-15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203200" y="152401"/>
            <a:ext cx="11379200" cy="381000"/>
          </a:xfrm>
        </p:spPr>
        <p:txBody>
          <a:bodyPr>
            <a:normAutofit/>
          </a:bodyPr>
          <a:lstStyle>
            <a:lvl1pPr marL="0" indent="0">
              <a:buNone/>
              <a:defRPr sz="2000" b="0" cap="all" spc="-150" baseline="0">
                <a:solidFill>
                  <a:schemeClr val="bg1"/>
                </a:solidFill>
              </a:defRPr>
            </a:lvl1pPr>
          </a:lstStyle>
          <a:p>
            <a:pPr lvl="0"/>
            <a:r>
              <a:rPr lang="pt-PT"/>
              <a:t>CLICK TO EDIT SECTION TITLE</a:t>
            </a:r>
          </a:p>
        </p:txBody>
      </p:sp>
    </p:spTree>
    <p:extLst>
      <p:ext uri="{BB962C8B-B14F-4D97-AF65-F5344CB8AC3E}">
        <p14:creationId xmlns:p14="http://schemas.microsoft.com/office/powerpoint/2010/main" val="1010327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ote Layout_Accent Color 2">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5"/>
            <a:ext cx="9860672" cy="899665"/>
          </a:xfrm>
        </p:spPr>
        <p:txBody>
          <a:bodyPr/>
          <a:lstStyle>
            <a:lvl1pPr marL="276900" indent="-276900">
              <a:tabLst>
                <a:tab pos="276900" algn="l"/>
              </a:tabLst>
              <a:defRPr sz="5880"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5" baseline="0">
                <a:latin typeface="+mj-lt"/>
              </a:defRPr>
            </a:lvl1pPr>
          </a:lstStyle>
          <a:p>
            <a:pPr lvl="0"/>
            <a:r>
              <a:rPr lang="en-US"/>
              <a:t>Author’s Name</a:t>
            </a:r>
          </a:p>
          <a:p>
            <a:pPr lvl="0"/>
            <a:r>
              <a:rPr lang="en-US"/>
              <a:t>Title</a:t>
            </a:r>
          </a:p>
        </p:txBody>
      </p:sp>
    </p:spTree>
    <p:extLst>
      <p:ext uri="{BB962C8B-B14F-4D97-AF65-F5344CB8AC3E}">
        <p14:creationId xmlns:p14="http://schemas.microsoft.com/office/powerpoint/2010/main" val="88963226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523421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2" y="2234115"/>
            <a:ext cx="8375702" cy="1359196"/>
          </a:xfrm>
        </p:spPr>
        <p:txBody>
          <a:bodyPr anchor="ctr" anchorCtr="0">
            <a:noAutofit/>
          </a:bodyPr>
          <a:lstStyle>
            <a:lvl1pPr>
              <a:lnSpc>
                <a:spcPct val="90000"/>
              </a:lnSpc>
              <a:defRPr sz="6700" baseline="0">
                <a:solidFill>
                  <a:schemeClr val="bg1">
                    <a:alpha val="99000"/>
                  </a:schemeClr>
                </a:solidFill>
                <a:latin typeface="Segoe UI Light" pitchFamily="34" charset="0"/>
              </a:defRPr>
            </a:lvl1pPr>
          </a:lstStyle>
          <a:p>
            <a:r>
              <a:rPr lang="en-US"/>
              <a:t>Title Here</a:t>
            </a:r>
          </a:p>
        </p:txBody>
      </p:sp>
      <p:sp>
        <p:nvSpPr>
          <p:cNvPr id="7" name="Text Placeholder 6"/>
          <p:cNvSpPr>
            <a:spLocks noGrp="1"/>
          </p:cNvSpPr>
          <p:nvPr>
            <p:ph type="body" sz="quarter" idx="11" hasCustomPrompt="1"/>
          </p:nvPr>
        </p:nvSpPr>
        <p:spPr>
          <a:xfrm>
            <a:off x="519253" y="4612346"/>
            <a:ext cx="5455754" cy="1144929"/>
          </a:xfrm>
        </p:spPr>
        <p:txBody>
          <a:bodyPr/>
          <a:lstStyle>
            <a:lvl1pPr marL="0" indent="0">
              <a:buFont typeface="Arial" pitchFamily="34" charset="0"/>
              <a:buNone/>
              <a:defRPr sz="2400">
                <a:solidFill>
                  <a:schemeClr val="bg1">
                    <a:alpha val="98000"/>
                  </a:schemeClr>
                </a:solidFill>
                <a:latin typeface="+mj-lt"/>
              </a:defRPr>
            </a:lvl1pPr>
            <a:lvl2pPr marL="460315" indent="0">
              <a:buFont typeface="Arial" pitchFamily="34" charset="0"/>
              <a:buNone/>
              <a:defRPr/>
            </a:lvl2pPr>
            <a:lvl3pPr marL="855557" indent="0">
              <a:buFont typeface="Arial" pitchFamily="34" charset="0"/>
              <a:buNone/>
              <a:defRPr/>
            </a:lvl3pPr>
            <a:lvl4pPr marL="1258732" indent="0">
              <a:buFont typeface="Arial" pitchFamily="34" charset="0"/>
              <a:buNone/>
              <a:defRPr/>
            </a:lvl4pPr>
            <a:lvl5pPr marL="1604760" indent="0">
              <a:buFont typeface="Arial" pitchFamily="34" charset="0"/>
              <a:buNone/>
              <a:defRPr/>
            </a:lvl5pPr>
          </a:lstStyle>
          <a:p>
            <a:pPr lvl="0"/>
            <a:r>
              <a:rPr lang="en-US"/>
              <a:t>Name</a:t>
            </a:r>
          </a:p>
          <a:p>
            <a:pPr lvl="0"/>
            <a:r>
              <a:rPr lang="en-US"/>
              <a:t>Title</a:t>
            </a:r>
          </a:p>
          <a:p>
            <a:pPr lvl="0"/>
            <a:r>
              <a:rPr lang="en-US"/>
              <a:t>Microsoft Corporation</a:t>
            </a:r>
          </a:p>
        </p:txBody>
      </p:sp>
    </p:spTree>
    <p:extLst>
      <p:ext uri="{BB962C8B-B14F-4D97-AF65-F5344CB8AC3E}">
        <p14:creationId xmlns:p14="http://schemas.microsoft.com/office/powerpoint/2010/main" val="473305573"/>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4000" spc="-100" baseline="0">
                <a:gradFill>
                  <a:gsLst>
                    <a:gs pos="0">
                      <a:srgbClr val="595959"/>
                    </a:gs>
                    <a:gs pos="86000">
                      <a:srgbClr val="595959"/>
                    </a:gs>
                  </a:gsLst>
                  <a:lin ang="5400000" scaled="0"/>
                </a:gradFill>
                <a:latin typeface="Segoe UI Light" pitchFamily="34" charset="0"/>
              </a:defRPr>
            </a:lvl1pPr>
            <a:lvl2pPr marL="3175" indent="0">
              <a:spcBef>
                <a:spcPts val="0"/>
              </a:spcBef>
              <a:buSzPct val="80000"/>
              <a:buFont typeface="Arial" pitchFamily="34" charset="0"/>
              <a:buNone/>
              <a:defRPr sz="2000" spc="-51" baseline="0">
                <a:gradFill>
                  <a:gsLst>
                    <a:gs pos="0">
                      <a:srgbClr val="595959"/>
                    </a:gs>
                    <a:gs pos="86000">
                      <a:srgbClr val="595959"/>
                    </a:gs>
                  </a:gsLst>
                  <a:lin ang="5400000" scaled="0"/>
                </a:gradFill>
              </a:defRPr>
            </a:lvl2pPr>
            <a:lvl3pPr marL="1258732" indent="-40317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760" indent="-34603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1270" indent="-336508">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5245682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889" indent="-342857">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857" indent="-342857">
              <a:spcBef>
                <a:spcPts val="0"/>
              </a:spcBef>
              <a:spcAft>
                <a:spcPts val="400"/>
              </a:spcAft>
              <a:buFont typeface="Arial" pitchFamily="34" charset="0"/>
              <a:buChar char="•"/>
              <a:defRPr/>
            </a:lvl5pPr>
            <a:lvl6pPr marL="1033332" indent="-342857">
              <a:buFont typeface="Arial" pitchFamily="34" charset="0"/>
              <a:buChar char="•"/>
              <a:defRPr sz="2400">
                <a:gradFill>
                  <a:gsLst>
                    <a:gs pos="0">
                      <a:srgbClr val="595959"/>
                    </a:gs>
                    <a:gs pos="86000">
                      <a:srgbClr val="595959"/>
                    </a:gs>
                  </a:gsLst>
                  <a:lin ang="5400000" scaled="0"/>
                </a:gradFill>
              </a:defRPr>
            </a:lvl6pPr>
            <a:lvl7pPr marL="1255556" indent="-225397">
              <a:defRPr>
                <a:gradFill>
                  <a:gsLst>
                    <a:gs pos="0">
                      <a:srgbClr val="595959"/>
                    </a:gs>
                    <a:gs pos="86000">
                      <a:srgbClr val="595959"/>
                    </a:gs>
                  </a:gsLst>
                  <a:lin ang="5400000" scaled="0"/>
                </a:gradFill>
              </a:defRPr>
            </a:lvl7pPr>
            <a:lvl8pPr marL="1487302" indent="-231745">
              <a:defRPr>
                <a:gradFill>
                  <a:gsLst>
                    <a:gs pos="0">
                      <a:srgbClr val="595959"/>
                    </a:gs>
                    <a:gs pos="86000">
                      <a:srgbClr val="595959"/>
                    </a:gs>
                  </a:gsLst>
                  <a:lin ang="5400000" scaled="0"/>
                </a:gradFill>
              </a:defRPr>
            </a:lvl8pPr>
          </a:lstStyle>
          <a:p>
            <a:pPr marL="346031" lvl="0" indent="-346031" algn="l" defTabSz="914249" rtl="0" eaLnBrk="1" latinLnBrk="0" hangingPunct="1">
              <a:lnSpc>
                <a:spcPct val="90000"/>
              </a:lnSpc>
              <a:spcBef>
                <a:spcPct val="20000"/>
              </a:spcBef>
              <a:buSzPct val="90000"/>
              <a:buFont typeface="Arial" pitchFamily="34" charset="0"/>
              <a:buChar char="•"/>
            </a:pPr>
            <a:r>
              <a:rPr lang="en-US"/>
              <a:t>Click to edit Master text styles</a:t>
            </a:r>
          </a:p>
          <a:p>
            <a:pPr marL="346031" lvl="1" indent="-346031" algn="l" defTabSz="914249" rtl="0" eaLnBrk="1" latinLnBrk="0" hangingPunct="1">
              <a:lnSpc>
                <a:spcPct val="90000"/>
              </a:lnSpc>
              <a:spcBef>
                <a:spcPct val="20000"/>
              </a:spcBef>
              <a:buSzPct val="90000"/>
              <a:buFont typeface="Arial" pitchFamily="34" charset="0"/>
              <a:buChar char="•"/>
            </a:pPr>
            <a:r>
              <a:rPr lang="en-US"/>
              <a:t>Second level</a:t>
            </a:r>
          </a:p>
          <a:p>
            <a:pPr marL="346031" lvl="2" indent="-346031" algn="l" defTabSz="914249" rtl="0" eaLnBrk="1" latinLnBrk="0" hangingPunct="1">
              <a:lnSpc>
                <a:spcPct val="90000"/>
              </a:lnSpc>
              <a:spcBef>
                <a:spcPct val="20000"/>
              </a:spcBef>
              <a:buSzPct val="90000"/>
              <a:buFont typeface="Arial" pitchFamily="34" charset="0"/>
              <a:buChar char="•"/>
            </a:pPr>
            <a:r>
              <a:rPr lang="en-US"/>
              <a:t>Third level</a:t>
            </a:r>
          </a:p>
          <a:p>
            <a:pPr marL="346031" lvl="3" indent="-346031" algn="l" defTabSz="914249" rtl="0" eaLnBrk="1" latinLnBrk="0" hangingPunct="1">
              <a:lnSpc>
                <a:spcPct val="90000"/>
              </a:lnSpc>
              <a:spcBef>
                <a:spcPct val="20000"/>
              </a:spcBef>
              <a:buSzPct val="90000"/>
              <a:buFont typeface="Arial" pitchFamily="34" charset="0"/>
              <a:buChar char="•"/>
            </a:pPr>
            <a:r>
              <a:rPr lang="en-US"/>
              <a:t>Fourth level</a:t>
            </a:r>
          </a:p>
          <a:p>
            <a:pPr marL="346031" lvl="4" indent="-346031" algn="l" defTabSz="914249" rtl="0" eaLnBrk="1" latinLnBrk="0" hangingPunct="1">
              <a:lnSpc>
                <a:spcPct val="90000"/>
              </a:lnSpc>
              <a:spcBef>
                <a:spcPct val="20000"/>
              </a:spcBef>
              <a:buSzPct val="90000"/>
              <a:buFont typeface="Arial" pitchFamily="34" charset="0"/>
              <a:buChar char="•"/>
            </a:pPr>
            <a:r>
              <a:rPr lang="en-US"/>
              <a:t>Fifth level</a:t>
            </a:r>
          </a:p>
        </p:txBody>
      </p:sp>
      <p:pic>
        <p:nvPicPr>
          <p:cNvPr id="4" name="Picture 3"/>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80986052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Content Placeholder 2"/>
          <p:cNvSpPr>
            <a:spLocks noGrp="1"/>
          </p:cNvSpPr>
          <p:nvPr>
            <p:ph sz="half" idx="1"/>
          </p:nvPr>
        </p:nvSpPr>
        <p:spPr>
          <a:xfrm>
            <a:off x="519248" y="1447801"/>
            <a:ext cx="5487829" cy="2443747"/>
          </a:xfrm>
        </p:spPr>
        <p:txBody>
          <a:bodyPr/>
          <a:lstStyle>
            <a:lvl1pPr marL="341270" indent="-341270">
              <a:lnSpc>
                <a:spcPct val="90000"/>
              </a:lnSpc>
              <a:buSzPct val="80000"/>
              <a:buFont typeface="Arial" pitchFamily="34" charset="0"/>
              <a:buChar char="•"/>
              <a:defRPr sz="3200"/>
            </a:lvl1pPr>
            <a:lvl2pPr marL="626984" indent="-285714">
              <a:lnSpc>
                <a:spcPct val="90000"/>
              </a:lnSpc>
              <a:buSzPct val="80000"/>
              <a:buFont typeface="Arial" pitchFamily="34" charset="0"/>
              <a:buChar char="•"/>
              <a:defRPr sz="2800"/>
            </a:lvl2pPr>
            <a:lvl3pPr marL="914285" indent="-287302">
              <a:lnSpc>
                <a:spcPct val="90000"/>
              </a:lnSpc>
              <a:buSzPct val="80000"/>
              <a:buFont typeface="Arial" pitchFamily="34" charset="0"/>
              <a:buChar char="•"/>
              <a:defRPr sz="2400"/>
            </a:lvl3pPr>
            <a:lvl4pPr marL="1712700" indent="-225397">
              <a:lnSpc>
                <a:spcPct val="90000"/>
              </a:lnSpc>
              <a:buSzPct val="80000"/>
              <a:buFont typeface="Arial" pitchFamily="34" charset="0"/>
              <a:buChar char="•"/>
              <a:defRPr sz="2000"/>
            </a:lvl4pPr>
            <a:lvl5pPr marL="1944444" indent="-231745">
              <a:lnSpc>
                <a:spcPct val="90000"/>
              </a:lnSpc>
              <a:buSzPct val="80000"/>
              <a:buFont typeface="Arial" pitchFamily="34" charset="0"/>
              <a:buChar char="•"/>
              <a:defRPr sz="20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3335" y="1447801"/>
            <a:ext cx="5487829" cy="2443747"/>
          </a:xfrm>
        </p:spPr>
        <p:txBody>
          <a:bodyPr/>
          <a:lstStyle>
            <a:lvl1pPr marL="457141" indent="-457141">
              <a:lnSpc>
                <a:spcPct val="90000"/>
              </a:lnSpc>
              <a:buSzPct val="80000"/>
              <a:buFont typeface="Arial" pitchFamily="34" charset="0"/>
              <a:buChar char="•"/>
              <a:defRPr lang="en-US" sz="3200" kern="1200" dirty="0" smtClean="0">
                <a:gradFill>
                  <a:gsLst>
                    <a:gs pos="0">
                      <a:srgbClr val="595959"/>
                    </a:gs>
                    <a:gs pos="86000">
                      <a:srgbClr val="595959"/>
                    </a:gs>
                  </a:gsLst>
                  <a:lin ang="5400000" scaled="0"/>
                </a:gradFill>
                <a:latin typeface="+mn-lt"/>
                <a:ea typeface="+mn-ea"/>
                <a:cs typeface="+mn-cs"/>
              </a:defRPr>
            </a:lvl1pPr>
            <a:lvl2pPr marL="798414" indent="-457141">
              <a:lnSpc>
                <a:spcPct val="90000"/>
              </a:lnSpc>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969841" indent="-342857">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830160" indent="-342857">
              <a:lnSpc>
                <a:spcPct val="90000"/>
              </a:lnSpc>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2055556" indent="-342857">
              <a:lnSpc>
                <a:spcPct val="90000"/>
              </a:lnSpc>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a:defRPr sz="1900"/>
            </a:lvl6pPr>
            <a:lvl7pPr>
              <a:defRPr sz="1900"/>
            </a:lvl7pPr>
            <a:lvl8pPr>
              <a:defRPr sz="1900"/>
            </a:lvl8pPr>
            <a:lvl9pPr>
              <a:defRPr sz="1900"/>
            </a:lvl9pPr>
          </a:lstStyle>
          <a:p>
            <a:pPr marL="341270" lvl="0" indent="-341270" algn="l" defTabSz="914249" rtl="0" eaLnBrk="1" latinLnBrk="0" hangingPunct="1">
              <a:lnSpc>
                <a:spcPct val="90000"/>
              </a:lnSpc>
              <a:spcBef>
                <a:spcPct val="20000"/>
              </a:spcBef>
              <a:buSzPct val="80000"/>
              <a:buFont typeface="Arial" pitchFamily="34" charset="0"/>
              <a:buChar char="•"/>
            </a:pPr>
            <a:r>
              <a:rPr lang="en-US"/>
              <a:t>Click to edit Master text styles</a:t>
            </a:r>
          </a:p>
          <a:p>
            <a:pPr marL="341270" lvl="1" indent="-341270" algn="l" defTabSz="914249" rtl="0" eaLnBrk="1" latinLnBrk="0" hangingPunct="1">
              <a:lnSpc>
                <a:spcPct val="90000"/>
              </a:lnSpc>
              <a:spcBef>
                <a:spcPct val="20000"/>
              </a:spcBef>
              <a:buSzPct val="80000"/>
              <a:buFont typeface="Arial" pitchFamily="34" charset="0"/>
              <a:buChar char="•"/>
            </a:pPr>
            <a:r>
              <a:rPr lang="en-US"/>
              <a:t>Second level</a:t>
            </a:r>
          </a:p>
          <a:p>
            <a:pPr marL="341270" lvl="2" indent="-341270" algn="l" defTabSz="914249" rtl="0" eaLnBrk="1" latinLnBrk="0" hangingPunct="1">
              <a:lnSpc>
                <a:spcPct val="90000"/>
              </a:lnSpc>
              <a:spcBef>
                <a:spcPct val="20000"/>
              </a:spcBef>
              <a:buSzPct val="80000"/>
              <a:buFont typeface="Arial" pitchFamily="34" charset="0"/>
              <a:buChar char="•"/>
            </a:pPr>
            <a:r>
              <a:rPr lang="en-US"/>
              <a:t>Third level</a:t>
            </a:r>
          </a:p>
          <a:p>
            <a:pPr marL="341270" lvl="3" indent="-341270" algn="l" defTabSz="914249" rtl="0" eaLnBrk="1" latinLnBrk="0" hangingPunct="1">
              <a:lnSpc>
                <a:spcPct val="90000"/>
              </a:lnSpc>
              <a:spcBef>
                <a:spcPct val="20000"/>
              </a:spcBef>
              <a:buSzPct val="80000"/>
              <a:buFont typeface="Arial" pitchFamily="34" charset="0"/>
              <a:buChar char="•"/>
            </a:pPr>
            <a:r>
              <a:rPr lang="en-US"/>
              <a:t>Fourth level</a:t>
            </a:r>
          </a:p>
          <a:p>
            <a:pPr marL="341270" lvl="4" indent="-341270" algn="l" defTabSz="914249" rtl="0" eaLnBrk="1" latinLnBrk="0" hangingPunct="1">
              <a:lnSpc>
                <a:spcPct val="90000"/>
              </a:lnSpc>
              <a:spcBef>
                <a:spcPct val="20000"/>
              </a:spcBef>
              <a:buSzPct val="80000"/>
              <a:buFont typeface="Arial" pitchFamily="34" charset="0"/>
              <a:buChar char="•"/>
            </a:pPr>
            <a:r>
              <a:rPr lang="en-US"/>
              <a:t>Fifth level</a:t>
            </a:r>
          </a:p>
        </p:txBody>
      </p:sp>
      <p:pic>
        <p:nvPicPr>
          <p:cNvPr id="5" name="Picture 4"/>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14365703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sp>
        <p:nvSpPr>
          <p:cNvPr id="3" name="Text Placeholder 2"/>
          <p:cNvSpPr>
            <a:spLocks noGrp="1"/>
          </p:cNvSpPr>
          <p:nvPr>
            <p:ph type="body" idx="1"/>
          </p:nvPr>
        </p:nvSpPr>
        <p:spPr>
          <a:xfrm>
            <a:off x="519248"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2" y="2266799"/>
            <a:ext cx="5486400" cy="1945148"/>
          </a:xfrm>
        </p:spPr>
        <p:txBody>
          <a:bodyPr/>
          <a:lstStyle>
            <a:lvl1pPr marL="403175" indent="-403175">
              <a:buSzPct val="80000"/>
              <a:buFont typeface="Arial" pitchFamily="34" charset="0"/>
              <a:buChar char="•"/>
              <a:defRPr sz="2800"/>
            </a:lvl1pPr>
            <a:lvl2pPr marL="744444" indent="-322222">
              <a:buSzPct val="80000"/>
              <a:buFont typeface="Arial" pitchFamily="34" charset="0"/>
              <a:buChar char="•"/>
              <a:defRPr sz="2800"/>
            </a:lvl2pPr>
            <a:lvl3pPr marL="1026984" indent="-282540" defTabSz="1030160">
              <a:buSzPct val="80000"/>
              <a:buFont typeface="Arial" pitchFamily="34" charset="0"/>
              <a:buChar char="•"/>
              <a:defRPr sz="2400"/>
            </a:lvl3pPr>
            <a:lvl4pPr marL="1317461" indent="-287302">
              <a:buSzPct val="80000"/>
              <a:buFont typeface="Arial" pitchFamily="34" charset="0"/>
              <a:buChar char="•"/>
              <a:defRPr sz="2000"/>
            </a:lvl4pPr>
            <a:lvl5pPr marL="1541270" indent="-223810">
              <a:buSzPct val="80000"/>
              <a:buFont typeface="Arial" pitchFamily="34" charset="0"/>
              <a:buChar cha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83335" y="1447804"/>
            <a:ext cx="5487829" cy="443199"/>
          </a:xfrm>
        </p:spPr>
        <p:txBody>
          <a:bodyPr anchor="b"/>
          <a:lstStyle>
            <a:lvl1pPr marL="0" indent="0">
              <a:lnSpc>
                <a:spcPct val="90000"/>
              </a:lnSpc>
              <a:spcBef>
                <a:spcPts val="0"/>
              </a:spcBef>
              <a:buNone/>
              <a:defRPr sz="3200" b="0">
                <a:latin typeface="Segoe UI Light" pitchFamily="34" charset="0"/>
              </a:defRPr>
            </a:lvl1pPr>
            <a:lvl2pPr marL="457125" indent="0">
              <a:buNone/>
              <a:defRPr sz="2000" b="1"/>
            </a:lvl2pPr>
            <a:lvl3pPr marL="914249" indent="0">
              <a:buNone/>
              <a:defRPr sz="1900" b="1"/>
            </a:lvl3pPr>
            <a:lvl4pPr marL="1371373" indent="0">
              <a:buNone/>
              <a:defRPr sz="1600" b="1"/>
            </a:lvl4pPr>
            <a:lvl5pPr marL="1828499" indent="0">
              <a:buNone/>
              <a:defRPr sz="1600" b="1"/>
            </a:lvl5pPr>
            <a:lvl6pPr marL="2285621" indent="0">
              <a:buNone/>
              <a:defRPr sz="1600" b="1"/>
            </a:lvl6pPr>
            <a:lvl7pPr marL="2742747" indent="0">
              <a:buNone/>
              <a:defRPr sz="1600" b="1"/>
            </a:lvl7pPr>
            <a:lvl8pPr marL="3199872" indent="0">
              <a:buNone/>
              <a:defRPr sz="1600" b="1"/>
            </a:lvl8pPr>
            <a:lvl9pPr marL="3656996"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9"/>
            <a:ext cx="5487829" cy="1945148"/>
          </a:xfrm>
        </p:spPr>
        <p:txBody>
          <a:bodyPr/>
          <a:lstStyle>
            <a:lvl1pPr marL="296284" indent="-296284">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1pPr>
            <a:lvl2pPr marL="457141" indent="-457141">
              <a:buSzPct val="80000"/>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765079" indent="-342857">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3pPr>
            <a:lvl4pPr marL="1373016" indent="-342857">
              <a:buSzPct val="80000"/>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4pPr>
            <a:lvl5pPr marL="1087302" indent="-342857">
              <a:buSzPct val="80000"/>
              <a:buFont typeface="Arial" pitchFamily="34" charset="0"/>
              <a:buChar char="•"/>
              <a:defRPr lang="en-US" sz="2000" kern="1200" dirty="0">
                <a:gradFill>
                  <a:gsLst>
                    <a:gs pos="0">
                      <a:srgbClr val="595959"/>
                    </a:gs>
                    <a:gs pos="86000">
                      <a:srgbClr val="595959"/>
                    </a:gs>
                  </a:gsLst>
                  <a:lin ang="5400000" scaled="0"/>
                </a:gradFill>
                <a:latin typeface="+mn-lt"/>
                <a:ea typeface="+mn-ea"/>
                <a:cs typeface="+mn-cs"/>
              </a:defRPr>
            </a:lvl5pPr>
            <a:lvl6pPr marL="1373016" indent="-342857">
              <a:defRPr sz="1600"/>
            </a:lvl6pPr>
            <a:lvl7pPr marL="1603175" indent="-285714">
              <a:defRPr sz="1600"/>
            </a:lvl7pPr>
            <a:lvl8pPr>
              <a:defRPr sz="1600"/>
            </a:lvl8pPr>
            <a:lvl9pPr>
              <a:defRPr sz="1600"/>
            </a:lvl9pPr>
          </a:lstStyle>
          <a:p>
            <a:pPr marL="403175" lvl="0" indent="-403175" algn="l" defTabSz="914249" rtl="0" eaLnBrk="1" latinLnBrk="0" hangingPunct="1">
              <a:lnSpc>
                <a:spcPct val="90000"/>
              </a:lnSpc>
              <a:spcBef>
                <a:spcPct val="20000"/>
              </a:spcBef>
              <a:buSzPct val="80000"/>
            </a:pPr>
            <a:r>
              <a:rPr lang="en-US"/>
              <a:t>Click to edit Master text styles</a:t>
            </a:r>
          </a:p>
          <a:p>
            <a:pPr marL="403175" lvl="1" indent="-403175" algn="l" defTabSz="914249" rtl="0" eaLnBrk="1" latinLnBrk="0" hangingPunct="1">
              <a:lnSpc>
                <a:spcPct val="90000"/>
              </a:lnSpc>
              <a:spcBef>
                <a:spcPct val="20000"/>
              </a:spcBef>
              <a:buSzPct val="80000"/>
            </a:pPr>
            <a:r>
              <a:rPr lang="en-US"/>
              <a:t>Second level</a:t>
            </a:r>
          </a:p>
          <a:p>
            <a:pPr marL="403175" lvl="2" indent="-403175" algn="l" defTabSz="914249" rtl="0" eaLnBrk="1" latinLnBrk="0" hangingPunct="1">
              <a:lnSpc>
                <a:spcPct val="90000"/>
              </a:lnSpc>
              <a:spcBef>
                <a:spcPct val="20000"/>
              </a:spcBef>
              <a:buSzPct val="80000"/>
            </a:pPr>
            <a:r>
              <a:rPr lang="en-US"/>
              <a:t>Third level</a:t>
            </a:r>
          </a:p>
          <a:p>
            <a:pPr marL="403175" lvl="3" indent="-403175" algn="l" defTabSz="914249" rtl="0" eaLnBrk="1" latinLnBrk="0" hangingPunct="1">
              <a:lnSpc>
                <a:spcPct val="90000"/>
              </a:lnSpc>
              <a:spcBef>
                <a:spcPct val="20000"/>
              </a:spcBef>
              <a:buSzPct val="80000"/>
            </a:pPr>
            <a:r>
              <a:rPr lang="en-US"/>
              <a:t>Fourth level</a:t>
            </a:r>
          </a:p>
          <a:p>
            <a:pPr marL="403175" lvl="4" indent="-403175" algn="l" defTabSz="914249" rtl="0" eaLnBrk="1" latinLnBrk="0" hangingPunct="1">
              <a:lnSpc>
                <a:spcPct val="90000"/>
              </a:lnSpc>
              <a:spcBef>
                <a:spcPct val="20000"/>
              </a:spcBef>
              <a:buSzPct val="80000"/>
            </a:pPr>
            <a:r>
              <a:rPr lang="en-US"/>
              <a:t>Fifth level</a:t>
            </a:r>
          </a:p>
        </p:txBody>
      </p:sp>
      <p:pic>
        <p:nvPicPr>
          <p:cNvPr id="7" name="Picture 6"/>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43692573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500"/>
            </a:lvl1pPr>
          </a:lstStyle>
          <a:p>
            <a:r>
              <a:rPr lang="en-US"/>
              <a:t>Click to edit Master title style</a:t>
            </a:r>
          </a:p>
        </p:txBody>
      </p:sp>
      <p:pic>
        <p:nvPicPr>
          <p:cNvPr id="3" name="Picture 2"/>
          <p:cNvPicPr>
            <a:picLocks noChangeAspect="1"/>
          </p:cNvPicPr>
          <p:nvPr userDrawn="1"/>
        </p:nvPicPr>
        <p:blipFill>
          <a:blip r:embed="rId2" cstate="screen">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518808" y="6372549"/>
            <a:ext cx="1682359" cy="195501"/>
          </a:xfrm>
          <a:prstGeom prst="rect">
            <a:avLst/>
          </a:prstGeom>
        </p:spPr>
      </p:pic>
    </p:spTree>
    <p:extLst>
      <p:ext uri="{BB962C8B-B14F-4D97-AF65-F5344CB8AC3E}">
        <p14:creationId xmlns:p14="http://schemas.microsoft.com/office/powerpoint/2010/main" val="285418757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983994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92" tIns="45697" rIns="91392" bIns="45697" numCol="1" spcCol="0" rtlCol="0" anchor="ctr" anchorCtr="0" compatLnSpc="1">
            <a:prstTxWarp prst="textNoShape">
              <a:avLst/>
            </a:prstTxWarp>
          </a:bodyPr>
          <a:lstStyle/>
          <a:p>
            <a:pPr algn="ctr" defTabSz="913673" fontAlgn="base">
              <a:spcBef>
                <a:spcPct val="0"/>
              </a:spcBef>
              <a:spcAft>
                <a:spcPct val="0"/>
              </a:spcAft>
            </a:pPr>
            <a:endParaRPr lang="en-US" sz="230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249" rtl="0" eaLnBrk="1" latinLnBrk="0" hangingPunct="1">
              <a:lnSpc>
                <a:spcPct val="90000"/>
              </a:lnSpc>
              <a:spcBef>
                <a:spcPct val="0"/>
              </a:spcBef>
              <a:buNone/>
              <a:defRPr lang="en-US" sz="5500"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1"/>
          </p:nvPr>
        </p:nvSpPr>
        <p:spPr>
          <a:xfrm>
            <a:off x="3474710" y="3417665"/>
            <a:ext cx="6947121" cy="1241879"/>
          </a:xfrm>
        </p:spPr>
        <p:txBody>
          <a:bodyPr lIns="182856" tIns="182856" anchor="ctr" anchorCtr="0"/>
          <a:lstStyle>
            <a:lvl1pPr marL="574603" indent="-571428">
              <a:spcAft>
                <a:spcPts val="1200"/>
              </a:spcAft>
              <a:buNone/>
              <a:defRPr lang="en-US" sz="4400"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400" kern="1200" spc="-51" baseline="0" dirty="0">
                <a:gradFill>
                  <a:gsLst>
                    <a:gs pos="0">
                      <a:srgbClr val="595959"/>
                    </a:gs>
                    <a:gs pos="86000">
                      <a:srgbClr val="595959"/>
                    </a:gs>
                  </a:gsLst>
                  <a:lin ang="5400000" scaled="0"/>
                </a:gradFill>
                <a:latin typeface="+mn-lt"/>
                <a:ea typeface="+mn-ea"/>
                <a:cs typeface="+mn-cs"/>
              </a:defRPr>
            </a:lvl2pPr>
          </a:lstStyle>
          <a:p>
            <a:pPr marL="3175" lvl="0" indent="0" algn="l" defTabSz="914249" rtl="0" eaLnBrk="1" latinLnBrk="0" hangingPunct="1">
              <a:lnSpc>
                <a:spcPct val="90000"/>
              </a:lnSpc>
              <a:spcBef>
                <a:spcPts val="0"/>
              </a:spcBef>
              <a:spcAft>
                <a:spcPts val="900"/>
              </a:spcAft>
              <a:buSzPct val="80000"/>
            </a:pPr>
            <a:r>
              <a:rPr lang="en-US"/>
              <a:t>Click to edit Master text styles</a:t>
            </a:r>
          </a:p>
          <a:p>
            <a:pPr marL="3175" lvl="1" indent="0" algn="l" defTabSz="914249" rtl="0" eaLnBrk="1" latinLnBrk="0" hangingPunct="1">
              <a:lnSpc>
                <a:spcPct val="90000"/>
              </a:lnSpc>
              <a:spcBef>
                <a:spcPts val="0"/>
              </a:spcBef>
              <a:buSzPct val="80000"/>
              <a:buFont typeface="Arial" pitchFamily="34" charset="0"/>
              <a:buNone/>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95" tIns="41147" rIns="82295" bIns="41147" numCol="1" anchor="t" anchorCtr="0" compatLnSpc="1">
            <a:prstTxWarp prst="textNoShape">
              <a:avLst/>
            </a:prstTxWarp>
          </a:bodyPr>
          <a:lstStyle/>
          <a:p>
            <a:pPr lvl="0" defTabSz="1218835"/>
            <a:endParaRPr lang="en-US" sz="1600">
              <a:solidFill>
                <a:srgbClr val="292929"/>
              </a:solidFill>
            </a:endParaRPr>
          </a:p>
        </p:txBody>
      </p:sp>
    </p:spTree>
    <p:extLst>
      <p:ext uri="{BB962C8B-B14F-4D97-AF65-F5344CB8AC3E}">
        <p14:creationId xmlns:p14="http://schemas.microsoft.com/office/powerpoint/2010/main" val="312869845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7715394" y="2136050"/>
            <a:ext cx="3500040" cy="2114059"/>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663351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3" y="2383025"/>
            <a:ext cx="11653523" cy="914360"/>
          </a:xfrm>
        </p:spPr>
        <p:txBody>
          <a:bodyPr/>
          <a:lstStyle>
            <a:lvl1pPr marL="0" indent="0">
              <a:buNone/>
              <a:defRPr sz="5292">
                <a:gradFill>
                  <a:gsLst>
                    <a:gs pos="3333">
                      <a:schemeClr val="tx1"/>
                    </a:gs>
                    <a:gs pos="3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p:txBody>
      </p:sp>
      <p:sp>
        <p:nvSpPr>
          <p:cNvPr id="4" name="Title 1"/>
          <p:cNvSpPr>
            <a:spLocks noGrp="1"/>
          </p:cNvSpPr>
          <p:nvPr>
            <p:ph type="title"/>
          </p:nvPr>
        </p:nvSpPr>
        <p:spPr>
          <a:xfrm>
            <a:off x="277021" y="1187623"/>
            <a:ext cx="11655840" cy="899665"/>
          </a:xfrm>
        </p:spPr>
        <p:txBody>
          <a:bodyPr/>
          <a:lstStyle>
            <a:lvl1pPr>
              <a:defRPr sz="7054" baseline="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5683858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a:t>click to…</a:t>
            </a:r>
          </a:p>
        </p:txBody>
      </p:sp>
      <p:sp>
        <p:nvSpPr>
          <p:cNvPr id="8" name="Freeform 6"/>
          <p:cNvSpPr>
            <a:spLocks noEditPoints="1"/>
          </p:cNvSpPr>
          <p:nvPr userDrawn="1"/>
        </p:nvSpPr>
        <p:spPr bwMode="auto">
          <a:xfrm>
            <a:off x="8294117" y="2008094"/>
            <a:ext cx="2269668" cy="2169611"/>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5" rIns="91428" bIns="45715"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34443112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8" name="Group 7"/>
          <p:cNvGrpSpPr/>
          <p:nvPr userDrawn="1"/>
        </p:nvGrpSpPr>
        <p:grpSpPr bwMode="black">
          <a:xfrm>
            <a:off x="7906631" y="2242935"/>
            <a:ext cx="3177742" cy="1934623"/>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sz="1600"/>
            </a:p>
          </p:txBody>
        </p:sp>
      </p:grpSp>
    </p:spTree>
    <p:extLst>
      <p:ext uri="{BB962C8B-B14F-4D97-AF65-F5344CB8AC3E}">
        <p14:creationId xmlns:p14="http://schemas.microsoft.com/office/powerpoint/2010/main" val="412425997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rgbClr val="FFE497"/>
                </a:solidFill>
                <a:effectLst/>
                <a:uLnTx/>
                <a:uFillTx/>
                <a:latin typeface="Segoe UI Light" pitchFamily="34" charset="0"/>
                <a:ea typeface="+mn-ea"/>
                <a:cs typeface="+mn-cs"/>
              </a:defRPr>
            </a:lvl1pPr>
          </a:lstStyle>
          <a:p>
            <a:pPr lvl="0"/>
            <a:r>
              <a:rPr lang="en-US"/>
              <a:t>click to…</a:t>
            </a:r>
          </a:p>
        </p:txBody>
      </p:sp>
      <p:sp>
        <p:nvSpPr>
          <p:cNvPr id="25" name="Freeform 64"/>
          <p:cNvSpPr>
            <a:spLocks noEditPoints="1"/>
          </p:cNvSpPr>
          <p:nvPr userDrawn="1"/>
        </p:nvSpPr>
        <p:spPr bwMode="black">
          <a:xfrm>
            <a:off x="7925674" y="1932606"/>
            <a:ext cx="3014117" cy="2314243"/>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95" tIns="41147" rIns="82295" bIns="41147" numCol="1" anchor="t" anchorCtr="0" compatLnSpc="1">
            <a:prstTxWarp prst="textNoShape">
              <a:avLst/>
            </a:prstTxWarp>
          </a:bodyPr>
          <a:lstStyle/>
          <a:p>
            <a:endParaRPr lang="en-US" sz="1600"/>
          </a:p>
        </p:txBody>
      </p:sp>
    </p:spTree>
    <p:extLst>
      <p:ext uri="{BB962C8B-B14F-4D97-AF65-F5344CB8AC3E}">
        <p14:creationId xmlns:p14="http://schemas.microsoft.com/office/powerpoint/2010/main" val="34795885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8" y="1447804"/>
            <a:ext cx="4206384" cy="1523495"/>
          </a:xfrm>
        </p:spPr>
        <p:txBody>
          <a:bodyPr anchor="ctr" anchorCtr="0">
            <a:noAutofit/>
          </a:bodyPr>
          <a:lstStyle>
            <a:lvl1pPr>
              <a:lnSpc>
                <a:spcPct val="90000"/>
              </a:lnSpc>
              <a:defRPr sz="4800" baseline="0">
                <a:solidFill>
                  <a:schemeClr val="bg1">
                    <a:alpha val="98000"/>
                  </a:schemeClr>
                </a:solidFill>
              </a:defRPr>
            </a:lvl1pPr>
          </a:lstStyle>
          <a:p>
            <a:r>
              <a:rPr lang="en-US"/>
              <a:t>Click to edit Master title style</a:t>
            </a:r>
          </a:p>
        </p:txBody>
      </p:sp>
      <p:sp>
        <p:nvSpPr>
          <p:cNvPr id="3" name="Subtitle 2"/>
          <p:cNvSpPr>
            <a:spLocks noGrp="1"/>
          </p:cNvSpPr>
          <p:nvPr>
            <p:ph type="subTitle" idx="1"/>
          </p:nvPr>
        </p:nvSpPr>
        <p:spPr>
          <a:xfrm>
            <a:off x="1889618" y="5630477"/>
            <a:ext cx="4206384" cy="461665"/>
          </a:xfrm>
        </p:spPr>
        <p:txBody>
          <a:bodyPr>
            <a:noAutofit/>
          </a:bodyPr>
          <a:lstStyle>
            <a:lvl1pPr marL="0" indent="0" algn="l" defTabSz="914249" rtl="0" eaLnBrk="1" latinLnBrk="0" hangingPunct="1">
              <a:lnSpc>
                <a:spcPct val="90000"/>
              </a:lnSpc>
              <a:spcBef>
                <a:spcPts val="0"/>
              </a:spcBef>
              <a:buSzPct val="80000"/>
              <a:buFont typeface="Arial" pitchFamily="34" charset="0"/>
              <a:buNone/>
              <a:defRPr lang="en-US" sz="2400" kern="1200" dirty="0">
                <a:solidFill>
                  <a:schemeClr val="bg1">
                    <a:alpha val="99000"/>
                  </a:schemeClr>
                </a:solidFill>
                <a:latin typeface="+mn-lt"/>
                <a:ea typeface="+mn-ea"/>
                <a:cs typeface="+mn-cs"/>
              </a:defRPr>
            </a:lvl1pPr>
            <a:lvl2pPr marL="457125" indent="0" algn="ctr">
              <a:buNone/>
              <a:defRPr>
                <a:solidFill>
                  <a:schemeClr val="tx1">
                    <a:tint val="75000"/>
                  </a:schemeClr>
                </a:solidFill>
              </a:defRPr>
            </a:lvl2pPr>
            <a:lvl3pPr marL="914249" indent="0" algn="ctr">
              <a:buNone/>
              <a:defRPr>
                <a:solidFill>
                  <a:schemeClr val="tx1">
                    <a:tint val="75000"/>
                  </a:schemeClr>
                </a:solidFill>
              </a:defRPr>
            </a:lvl3pPr>
            <a:lvl4pPr marL="1371373" indent="0" algn="ctr">
              <a:buNone/>
              <a:defRPr>
                <a:solidFill>
                  <a:schemeClr val="tx1">
                    <a:tint val="75000"/>
                  </a:schemeClr>
                </a:solidFill>
              </a:defRPr>
            </a:lvl4pPr>
            <a:lvl5pPr marL="1828499" indent="0" algn="ctr">
              <a:buNone/>
              <a:defRPr>
                <a:solidFill>
                  <a:schemeClr val="tx1">
                    <a:tint val="75000"/>
                  </a:schemeClr>
                </a:solidFill>
              </a:defRPr>
            </a:lvl5pPr>
            <a:lvl6pPr marL="2285621" indent="0" algn="ctr">
              <a:buNone/>
              <a:defRPr>
                <a:solidFill>
                  <a:schemeClr val="tx1">
                    <a:tint val="75000"/>
                  </a:schemeClr>
                </a:solidFill>
              </a:defRPr>
            </a:lvl6pPr>
            <a:lvl7pPr marL="2742747" indent="0" algn="ctr">
              <a:buNone/>
              <a:defRPr>
                <a:solidFill>
                  <a:schemeClr val="tx1">
                    <a:tint val="75000"/>
                  </a:schemeClr>
                </a:solidFill>
              </a:defRPr>
            </a:lvl7pPr>
            <a:lvl8pPr marL="3199872" indent="0" algn="ctr">
              <a:buNone/>
              <a:defRPr>
                <a:solidFill>
                  <a:schemeClr val="tx1">
                    <a:tint val="75000"/>
                  </a:schemeClr>
                </a:solidFill>
              </a:defRPr>
            </a:lvl8pPr>
            <a:lvl9pPr marL="3656996" indent="0" algn="ctr">
              <a:buNone/>
              <a:defRPr>
                <a:solidFill>
                  <a:schemeClr val="tx1">
                    <a:tint val="75000"/>
                  </a:schemeClr>
                </a:solidFill>
              </a:defRPr>
            </a:lvl9pPr>
          </a:lstStyle>
          <a:p>
            <a:r>
              <a:rPr lang="en-US"/>
              <a:t>Click to edit Master subtitle style</a:t>
            </a:r>
          </a:p>
        </p:txBody>
      </p:sp>
      <p:sp>
        <p:nvSpPr>
          <p:cNvPr id="7" name="Text Placeholder 6"/>
          <p:cNvSpPr>
            <a:spLocks noGrp="1"/>
          </p:cNvSpPr>
          <p:nvPr>
            <p:ph type="body" sz="quarter" idx="10" hasCustomPrompt="1"/>
          </p:nvPr>
        </p:nvSpPr>
        <p:spPr>
          <a:xfrm>
            <a:off x="1889619" y="4160522"/>
            <a:ext cx="8874849" cy="1274539"/>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700" b="0" i="0" u="none" strike="noStrike" kern="1200" cap="none" spc="-643"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a:t>click to…</a:t>
            </a:r>
          </a:p>
        </p:txBody>
      </p:sp>
      <p:grpSp>
        <p:nvGrpSpPr>
          <p:cNvPr id="9" name="Group 8"/>
          <p:cNvGrpSpPr/>
          <p:nvPr userDrawn="1"/>
        </p:nvGrpSpPr>
        <p:grpSpPr>
          <a:xfrm>
            <a:off x="8885075" y="1905000"/>
            <a:ext cx="1277930"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81599189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9"/>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800"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163950" y="6338053"/>
            <a:ext cx="2507213" cy="291353"/>
          </a:xfrm>
          <a:prstGeom prst="rect">
            <a:avLst/>
          </a:prstGeom>
        </p:spPr>
      </p:pic>
    </p:spTree>
    <p:extLst>
      <p:ext uri="{BB962C8B-B14F-4D97-AF65-F5344CB8AC3E}">
        <p14:creationId xmlns:p14="http://schemas.microsoft.com/office/powerpoint/2010/main" val="140357613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322301" y="3140275"/>
            <a:ext cx="3547400" cy="577452"/>
          </a:xfrm>
          <a:prstGeom prst="rect">
            <a:avLst/>
          </a:prstGeom>
          <a:noFill/>
          <a:ln>
            <a:noFill/>
          </a:ln>
        </p:spPr>
      </p:pic>
      <p:sp>
        <p:nvSpPr>
          <p:cNvPr id="3" name="Text Box 3"/>
          <p:cNvSpPr txBox="1">
            <a:spLocks noChangeArrowheads="1"/>
          </p:cNvSpPr>
          <p:nvPr userDrawn="1"/>
        </p:nvSpPr>
        <p:spPr bwMode="blackWhite">
          <a:xfrm>
            <a:off x="508001" y="6083575"/>
            <a:ext cx="11176000" cy="415484"/>
          </a:xfrm>
          <a:prstGeom prst="rect">
            <a:avLst/>
          </a:prstGeom>
          <a:noFill/>
          <a:ln w="12700">
            <a:noFill/>
            <a:miter lim="800000"/>
            <a:headEnd type="none" w="sm" len="sm"/>
            <a:tailEnd type="none" w="sm" len="sm"/>
          </a:ln>
          <a:effectLst/>
        </p:spPr>
        <p:txBody>
          <a:bodyPr vert="horz" wrap="square" lIns="91413" tIns="45707" rIns="91413" bIns="45707" numCol="1" anchor="t" anchorCtr="0" compatLnSpc="1">
            <a:prstTxWarp prst="textNoShape">
              <a:avLst/>
            </a:prstTxWarp>
            <a:spAutoFit/>
          </a:bodyPr>
          <a:lstStyle/>
          <a:p>
            <a:pPr algn="ctr" defTabSz="913985" eaLnBrk="0" hangingPunct="0"/>
            <a:r>
              <a:rPr lang="en-US" sz="700">
                <a:solidFill>
                  <a:schemeClr val="bg1">
                    <a:alpha val="99000"/>
                  </a:schemeClr>
                </a:solidFill>
                <a:latin typeface="Segoe UI" pitchFamily="34" charset="0"/>
                <a:cs typeface="Arial" charset="0"/>
              </a:rPr>
              <a:t>© 2011 Microsoft Corporation. All rights reserved. Microsoft, Windows, Windows Vista and other product names are or may be registered trademarks and/or trademarks in the U.S. and/or other countries.</a:t>
            </a:r>
          </a:p>
          <a:p>
            <a:pPr algn="ctr" defTabSz="913985" eaLnBrk="0" hangingPunct="0"/>
            <a:r>
              <a:rPr lang="en-US" sz="700">
                <a:solidFill>
                  <a:schemeClr val="bg1">
                    <a:alpha val="99000"/>
                  </a:schemeClr>
                </a:solidFill>
                <a:latin typeface="Segoe UI" pitchFamily="34" charset="0"/>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1829112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 Prints in GRAYSCALE">
    <p:bg bwMode="lt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userDrawn="1">
            <p:ph type="body" sz="quarter" idx="10" hasCustomPrompt="1"/>
          </p:nvPr>
        </p:nvSpPr>
        <p:spPr>
          <a:xfrm>
            <a:off x="512897" y="2892713"/>
            <a:ext cx="11231365" cy="1218795"/>
          </a:xfrm>
        </p:spPr>
        <p:txBody>
          <a:bodyPr/>
          <a:lstStyle>
            <a:lvl1pPr marL="0" indent="0">
              <a:buNone/>
              <a:defRPr lang="en-US" sz="8800" i="0" kern="1200" spc="-100" baseline="0" dirty="0" smtClean="0">
                <a:solidFill>
                  <a:schemeClr val="bg1">
                    <a:alpha val="99000"/>
                  </a:schemeClr>
                </a:solidFill>
                <a:latin typeface="Segoe UI Light" pitchFamily="34" charset="0"/>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Click to edit title style</a:t>
            </a:r>
          </a:p>
        </p:txBody>
      </p:sp>
      <p:sp>
        <p:nvSpPr>
          <p:cNvPr id="25" name="Text Placeholder 8"/>
          <p:cNvSpPr>
            <a:spLocks noGrp="1"/>
          </p:cNvSpPr>
          <p:nvPr userDrawn="1">
            <p:ph type="body" sz="quarter" idx="11" hasCustomPrompt="1"/>
          </p:nvPr>
        </p:nvSpPr>
        <p:spPr>
          <a:xfrm>
            <a:off x="512898" y="4343404"/>
            <a:ext cx="7515594" cy="443199"/>
          </a:xfrm>
        </p:spPr>
        <p:txBody>
          <a:bodyPr/>
          <a:lstStyle>
            <a:lvl1pPr marL="0" indent="0">
              <a:buNone/>
              <a:defRPr lang="en-US" sz="3200" kern="1200" spc="-100" baseline="0" dirty="0">
                <a:solidFill>
                  <a:schemeClr val="bg1">
                    <a:alpha val="99000"/>
                  </a:schemeClr>
                </a:solidFill>
                <a:latin typeface="+mj-lt"/>
                <a:ea typeface="+mn-ea"/>
                <a:cs typeface="+mn-cs"/>
              </a:defRPr>
            </a:lvl1pPr>
          </a:lstStyle>
          <a:p>
            <a:pPr marL="0" lvl="0" indent="0" algn="l" defTabSz="914249" rtl="0" eaLnBrk="1" latinLnBrk="0" hangingPunct="1">
              <a:lnSpc>
                <a:spcPct val="90000"/>
              </a:lnSpc>
              <a:spcBef>
                <a:spcPct val="20000"/>
              </a:spcBef>
              <a:buSzPct val="90000"/>
              <a:buFont typeface="Arial" pitchFamily="34" charset="0"/>
              <a:buNone/>
            </a:pPr>
            <a:r>
              <a:rPr lang="en-US"/>
              <a:t>Speaker Name</a:t>
            </a:r>
          </a:p>
        </p:txBody>
      </p:sp>
      <p:pic>
        <p:nvPicPr>
          <p:cNvPr id="26" name="Picture 25" descr="Microsoft logo and tagline"/>
          <p:cNvPicPr>
            <a:picLocks noChangeAspect="1" noChangeArrowheads="1"/>
          </p:cNvPicPr>
          <p:nvPr userDrawn="1"/>
        </p:nvPicPr>
        <p:blipFill rotWithShape="1">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p:blipFill>
        <p:spPr bwMode="black">
          <a:xfrm>
            <a:off x="534847" y="6364655"/>
            <a:ext cx="1596068" cy="268367"/>
          </a:xfrm>
          <a:prstGeom prst="rect">
            <a:avLst/>
          </a:prstGeom>
          <a:noFill/>
          <a:ln>
            <a:noFill/>
          </a:ln>
        </p:spPr>
      </p:pic>
      <p:pic>
        <p:nvPicPr>
          <p:cNvPr id="7" name="Picture 6"/>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519250" y="228602"/>
            <a:ext cx="2498478" cy="290339"/>
          </a:xfrm>
          <a:prstGeom prst="rect">
            <a:avLst/>
          </a:prstGeom>
        </p:spPr>
      </p:pic>
    </p:spTree>
    <p:extLst>
      <p:ext uri="{BB962C8B-B14F-4D97-AF65-F5344CB8AC3E}">
        <p14:creationId xmlns:p14="http://schemas.microsoft.com/office/powerpoint/2010/main" val="359522845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914435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315" indent="-460315">
              <a:buClr>
                <a:srgbClr val="FFFFFF"/>
              </a:buClr>
              <a:buSzPct val="70000"/>
              <a:buFontTx/>
              <a:buBlip>
                <a:blip r:embed="rId2"/>
              </a:buBlip>
              <a:defRPr>
                <a:gradFill>
                  <a:gsLst>
                    <a:gs pos="0">
                      <a:srgbClr val="FFFFFF"/>
                    </a:gs>
                    <a:gs pos="86000">
                      <a:srgbClr val="FFFFFF"/>
                    </a:gs>
                  </a:gsLst>
                  <a:lin ang="5400000" scaled="0"/>
                </a:gradFill>
              </a:defRPr>
            </a:lvl1pPr>
            <a:lvl2pPr marL="855557" indent="-395240">
              <a:buClr>
                <a:srgbClr val="FFFFFF"/>
              </a:buClr>
              <a:buSzPct val="70000"/>
              <a:buFontTx/>
              <a:buBlip>
                <a:blip r:embed="rId2"/>
              </a:buBlip>
              <a:defRPr>
                <a:gradFill>
                  <a:gsLst>
                    <a:gs pos="0">
                      <a:srgbClr val="FFFFFF"/>
                    </a:gs>
                    <a:gs pos="86000">
                      <a:srgbClr val="FFFFFF"/>
                    </a:gs>
                  </a:gsLst>
                  <a:lin ang="5400000" scaled="0"/>
                </a:gradFill>
              </a:defRPr>
            </a:lvl2pPr>
            <a:lvl3pPr marL="1258732" indent="-403175">
              <a:buClr>
                <a:srgbClr val="FFFFFF"/>
              </a:buClr>
              <a:buSzPct val="70000"/>
              <a:buFontTx/>
              <a:buBlip>
                <a:blip r:embed="rId2"/>
              </a:buBlip>
              <a:defRPr>
                <a:gradFill>
                  <a:gsLst>
                    <a:gs pos="0">
                      <a:srgbClr val="FFFFFF"/>
                    </a:gs>
                    <a:gs pos="86000">
                      <a:srgbClr val="FFFFFF"/>
                    </a:gs>
                  </a:gsLst>
                  <a:lin ang="5400000" scaled="0"/>
                </a:gradFill>
              </a:defRPr>
            </a:lvl3pPr>
            <a:lvl4pPr marL="1604760" indent="-346031">
              <a:buClr>
                <a:srgbClr val="FFFFFF"/>
              </a:buClr>
              <a:buSzPct val="70000"/>
              <a:buFontTx/>
              <a:buBlip>
                <a:blip r:embed="rId2"/>
              </a:buBlip>
              <a:defRPr>
                <a:gradFill>
                  <a:gsLst>
                    <a:gs pos="0">
                      <a:srgbClr val="FFFFFF"/>
                    </a:gs>
                    <a:gs pos="86000">
                      <a:srgbClr val="FFFFFF"/>
                    </a:gs>
                  </a:gsLst>
                  <a:lin ang="5400000" scaled="0"/>
                </a:gradFill>
              </a:defRPr>
            </a:lvl4pPr>
            <a:lvl5pPr marL="1941270" indent="-336508">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p:nvPr>
        </p:nvSpPr>
        <p:spPr>
          <a:xfrm>
            <a:off x="2" y="6238877"/>
            <a:ext cx="12192001" cy="619125"/>
          </a:xfrm>
          <a:solidFill>
            <a:srgbClr val="FFFF99"/>
          </a:solidFill>
        </p:spPr>
        <p:txBody>
          <a:bodyPr wrap="square" lIns="152375" tIns="76185" rIns="152375" bIns="76185"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29876759"/>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70546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1217195"/>
            <a:ext cx="5378548" cy="1763530"/>
          </a:xfrm>
        </p:spPr>
        <p:txBody>
          <a:bodyPr/>
          <a:lstStyle>
            <a:lvl1pPr>
              <a:defRPr sz="646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10785969"/>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Welcome Slide">
    <p:spTree>
      <p:nvGrpSpPr>
        <p:cNvPr id="1" name=""/>
        <p:cNvGrpSpPr/>
        <p:nvPr/>
      </p:nvGrpSpPr>
      <p:grpSpPr>
        <a:xfrm>
          <a:off x="0" y="0"/>
          <a:ext cx="0" cy="0"/>
          <a:chOff x="0" y="0"/>
          <a:chExt cx="0" cy="0"/>
        </a:xfrm>
      </p:grpSpPr>
      <p:pic>
        <p:nvPicPr>
          <p:cNvPr id="4"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Users\i-jbatsc\Desktop\images\images\azure\azure_illustration_layer1.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2240742" y="1701884"/>
            <a:ext cx="9347200" cy="426483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i-jbatsc\Desktop\images\images\logo.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23791332"/>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i-jbatsc\Desktop\images\images\logo.png"/>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9283059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812801" y="3352852"/>
            <a:ext cx="4278866" cy="1107239"/>
          </a:xfrm>
        </p:spPr>
        <p:txBody>
          <a:bodyPr anchor="t">
            <a:noAutofit/>
          </a:bodyPr>
          <a:lstStyle>
            <a:lvl1pPr algn="l">
              <a:defRPr sz="3200">
                <a:solidFill>
                  <a:schemeClr val="tx1"/>
                </a:solidFill>
              </a:defRPr>
            </a:lvl1pPr>
          </a:lstStyle>
          <a:p>
            <a:r>
              <a:rPr lang="en-US"/>
              <a:t>Click to edit Master title style</a:t>
            </a:r>
          </a:p>
        </p:txBody>
      </p:sp>
      <p:sp>
        <p:nvSpPr>
          <p:cNvPr id="12" name="Text Placeholder 11"/>
          <p:cNvSpPr>
            <a:spLocks noGrp="1"/>
          </p:cNvSpPr>
          <p:nvPr>
            <p:ph type="body" sz="quarter" idx="10"/>
          </p:nvPr>
        </p:nvSpPr>
        <p:spPr>
          <a:xfrm>
            <a:off x="826254" y="4460039"/>
            <a:ext cx="4266998" cy="381000"/>
          </a:xfrm>
        </p:spPr>
        <p:txBody>
          <a:bodyPr>
            <a:noAutofit/>
          </a:bodyPr>
          <a:lstStyle>
            <a:lvl1pPr marL="0" indent="0">
              <a:buNone/>
              <a:defRPr sz="2100">
                <a:solidFill>
                  <a:schemeClr val="tx1"/>
                </a:solidFill>
              </a:defRPr>
            </a:lvl1pPr>
          </a:lstStyle>
          <a:p>
            <a:pPr lvl="0"/>
            <a:r>
              <a:rPr lang="en-US"/>
              <a:t>Click to edit Master text styles</a:t>
            </a:r>
          </a:p>
        </p:txBody>
      </p:sp>
      <p:pic>
        <p:nvPicPr>
          <p:cNvPr id="9" name="Picture 7" descr="C:\Users\i-jbatsc\Desktop\images\images\azure\azure_logo.pn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812801" y="1498600"/>
            <a:ext cx="4278866" cy="1779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i-jbatsc\Desktop\images\images\azure_tree_3.png"/>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10734574" y="2819506"/>
            <a:ext cx="554397" cy="766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C:\Users\i-jbatsc\Desktop\images\images\azure_tent.png"/>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6953451" y="3610253"/>
            <a:ext cx="2070100" cy="129519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descr="C:\Users\i-jbatsc\Desktop\images\images\azure_tree_1.png"/>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9023539" y="1784113"/>
            <a:ext cx="785974" cy="149445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C:\Users\i-jbatsc\Desktop\images\images\azure_tree_2.png"/>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9942227" y="3924407"/>
            <a:ext cx="792364" cy="1094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96713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601" y="1600202"/>
            <a:ext cx="10464800" cy="4525963"/>
          </a:xfrm>
        </p:spPr>
        <p:txBody>
          <a:bodyPr/>
          <a:lstStyle>
            <a:lvl1pPr marL="457120" indent="-457120">
              <a:buFontTx/>
              <a:buBlip>
                <a:blip r:embed="rId2"/>
              </a:buBlip>
              <a:defRPr/>
            </a:lvl1pPr>
            <a:lvl2pPr marL="990427" indent="-380933">
              <a:buFontTx/>
              <a:buBlip>
                <a:blip r:embed="rId2"/>
              </a:buBlip>
              <a:defRPr/>
            </a:lvl2pPr>
            <a:lvl3pPr marL="1523733" indent="-304747">
              <a:buFontTx/>
              <a:buBlip>
                <a:blip r:embed="rId2"/>
              </a:buBlip>
              <a:defRPr/>
            </a:lvl3pPr>
            <a:lvl4pPr marL="2133227" indent="-304747">
              <a:buFontTx/>
              <a:buBlip>
                <a:blip r:embed="rId2"/>
              </a:buBlip>
              <a:defRPr/>
            </a:lvl4pPr>
            <a:lvl5pPr marL="2742720" indent="-304747">
              <a:buFontTx/>
              <a:buBlip>
                <a:blip r:embed="rId2"/>
              </a:buBlip>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10/10/18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sp>
        <p:nvSpPr>
          <p:cNvPr id="7"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rmAutofit/>
          </a:bodyPr>
          <a:lstStyle>
            <a:lvl1pPr algn="l">
              <a:defRPr/>
            </a:lvl1pPr>
          </a:lstStyle>
          <a:p>
            <a:r>
              <a:rPr lang="en-US"/>
              <a:t>Click to edit Master title style</a:t>
            </a:r>
          </a:p>
        </p:txBody>
      </p:sp>
      <p:pic>
        <p:nvPicPr>
          <p:cNvPr id="8" name="Picture 2" descr="C:\Users\i-jbatsc\Desktop\images\images\logo.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6868319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98901" y="1752705"/>
            <a:ext cx="5083527" cy="1016001"/>
          </a:xfrm>
        </p:spPr>
        <p:txBody>
          <a:bodyPr anchor="b">
            <a:normAutofit/>
          </a:bodyPr>
          <a:lstStyle>
            <a:lvl1pPr algn="l">
              <a:defRPr sz="37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6491128" y="2785533"/>
            <a:ext cx="5091289" cy="2421467"/>
          </a:xfrm>
        </p:spPr>
        <p:txBody>
          <a:bodyPr>
            <a:normAutofit/>
          </a:bodyPr>
          <a:lstStyle>
            <a:lvl1pPr marL="0" indent="0">
              <a:buNone/>
              <a:defRPr sz="2400">
                <a:solidFill>
                  <a:srgbClr val="FFFFFF"/>
                </a:solidFill>
              </a:defRPr>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034CBBE-2C6C-4E19-B43A-70A96445ED5B}" type="datetimeFigureOut">
              <a:rPr lang="en-US" smtClean="0">
                <a:solidFill>
                  <a:prstClr val="black">
                    <a:tint val="75000"/>
                  </a:prstClr>
                </a:solidFill>
              </a:rPr>
              <a:pPr/>
              <a:t>10/10/18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24EFFE98-0587-46E8-89E2-604B65FE2138}" type="slidenum">
              <a:rPr lang="en-US" smtClean="0">
                <a:solidFill>
                  <a:prstClr val="black">
                    <a:tint val="75000"/>
                  </a:prstClr>
                </a:solidFill>
              </a:rPr>
              <a:pPr/>
              <a:t>‹#›</a:t>
            </a:fld>
            <a:endParaRPr lang="en-US">
              <a:solidFill>
                <a:prstClr val="black">
                  <a:tint val="75000"/>
                </a:prstClr>
              </a:solidFill>
            </a:endParaRPr>
          </a:p>
        </p:txBody>
      </p:sp>
      <p:sp>
        <p:nvSpPr>
          <p:cNvPr id="3" name="Picture Placeholder 2"/>
          <p:cNvSpPr>
            <a:spLocks noGrp="1"/>
          </p:cNvSpPr>
          <p:nvPr>
            <p:ph type="pic" idx="1"/>
          </p:nvPr>
        </p:nvSpPr>
        <p:spPr>
          <a:xfrm>
            <a:off x="812800" y="1950720"/>
            <a:ext cx="4754880" cy="2926080"/>
          </a:xfrm>
          <a:prstGeom prst="rect">
            <a:avLst/>
          </a:prstGeom>
          <a:solidFill>
            <a:srgbClr val="B8D4DE"/>
          </a:solidFill>
          <a:ln w="76200">
            <a:solidFill>
              <a:schemeClr val="bg1">
                <a:lumMod val="85000"/>
              </a:schemeClr>
            </a:solid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p:spPr>
        <p:txBody>
          <a:bodyPr/>
          <a:lstStyle>
            <a:lvl1pPr marL="0" indent="0" algn="ctr">
              <a:buNone/>
              <a:defRPr sz="4300">
                <a:solidFill>
                  <a:schemeClr val="bg1"/>
                </a:solidFill>
              </a:defRPr>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883222478"/>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2"/>
            <a:ext cx="10363200" cy="1362075"/>
          </a:xfrm>
        </p:spPr>
        <p:txBody>
          <a:bodyPr anchor="t"/>
          <a:lstStyle>
            <a:lvl1pPr algn="l">
              <a:defRPr sz="5300" b="0" cap="none">
                <a:solidFill>
                  <a:schemeClr val="tx1"/>
                </a:solidFill>
                <a:effectLst/>
                <a:latin typeface="Segoe UI" pitchFamily="34" charset="0"/>
                <a:ea typeface="Segoe UI" pitchFamily="34" charset="0"/>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6E19E8-A673-43B0-9B30-51374D85A278}" type="datetimeFigureOut">
              <a:rPr lang="en-US" smtClean="0">
                <a:solidFill>
                  <a:prstClr val="black">
                    <a:tint val="75000"/>
                  </a:prstClr>
                </a:solidFill>
              </a:rPr>
              <a:pPr/>
              <a:t>10/10/18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16862498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1" y="177906"/>
            <a:ext cx="10363200" cy="884239"/>
          </a:xfrm>
        </p:spPr>
        <p:txBody>
          <a:bodyPr/>
          <a:lstStyle>
            <a:lvl1pPr>
              <a:defRPr>
                <a:effectLst/>
                <a:latin typeface="Segoe UI" pitchFamily="34" charset="0"/>
                <a:ea typeface="Segoe UI" pitchFamily="34" charset="0"/>
                <a:cs typeface="Segoe UI" pitchFamily="34" charset="0"/>
              </a:defRPr>
            </a:lvl1pPr>
          </a:lstStyle>
          <a:p>
            <a:r>
              <a:rPr lang="en-US"/>
              <a:t>Click to edit Master title style</a:t>
            </a:r>
          </a:p>
        </p:txBody>
      </p:sp>
      <p:sp>
        <p:nvSpPr>
          <p:cNvPr id="3" name="Content Placeholder 2"/>
          <p:cNvSpPr>
            <a:spLocks noGrp="1"/>
          </p:cNvSpPr>
          <p:nvPr>
            <p:ph sz="half" idx="1"/>
          </p:nvPr>
        </p:nvSpPr>
        <p:spPr>
          <a:xfrm>
            <a:off x="1320800" y="1828801"/>
            <a:ext cx="53848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07200" y="1828801"/>
            <a:ext cx="4572000" cy="42973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6E19E8-A673-43B0-9B30-51374D85A278}" type="datetimeFigureOut">
              <a:rPr lang="en-US" smtClean="0">
                <a:solidFill>
                  <a:prstClr val="black">
                    <a:tint val="75000"/>
                  </a:prstClr>
                </a:solidFill>
              </a:rPr>
              <a:pPr/>
              <a:t>10/10/18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DDCDA669-2898-432B-834D-3FAFA923CA2B}"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843285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8" y="1535114"/>
            <a:ext cx="5389033"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193378" y="2174875"/>
            <a:ext cx="5389033"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B083A-04D8-4B57-ABAC-46E7416338DF}" type="datetimeFigureOut">
              <a:rPr lang="en-US" smtClean="0">
                <a:solidFill>
                  <a:prstClr val="black">
                    <a:tint val="75000"/>
                  </a:prstClr>
                </a:solidFill>
              </a:rPr>
              <a:pPr/>
              <a:t>10/10/18</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10"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33286369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10/10/18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47921999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B083A-04D8-4B57-ABAC-46E7416338DF}" type="datetimeFigureOut">
              <a:rPr lang="en-US" smtClean="0">
                <a:solidFill>
                  <a:prstClr val="black">
                    <a:tint val="75000"/>
                  </a:prstClr>
                </a:solidFill>
              </a:rPr>
              <a:pPr/>
              <a:t>10/10/18</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9214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7"/>
            <a:ext cx="5378548" cy="899665"/>
          </a:xfrm>
        </p:spPr>
        <p:txBody>
          <a:bodyPr/>
          <a:lstStyle>
            <a:lvl1pPr>
              <a:defRPr sz="6468" baseline="0">
                <a:gradFill>
                  <a:gsLst>
                    <a:gs pos="1250">
                      <a:schemeClr val="tx1"/>
                    </a:gs>
                    <a:gs pos="100000">
                      <a:schemeClr val="tx1"/>
                    </a:gs>
                  </a:gsLst>
                  <a:lin ang="5400000" scaled="0"/>
                </a:gradFill>
              </a:defRPr>
            </a:lvl1pPr>
          </a:lstStyle>
          <a:p>
            <a:r>
              <a:rPr lang="en-US"/>
              <a:t>Click to edit Master title style</a:t>
            </a:r>
          </a:p>
        </p:txBody>
      </p:sp>
      <p:sp>
        <p:nvSpPr>
          <p:cNvPr id="4" name="Picture Placeholder 4"/>
          <p:cNvSpPr>
            <a:spLocks noGrp="1"/>
          </p:cNvSpPr>
          <p:nvPr>
            <p:ph type="pic" sz="quarter" idx="10"/>
          </p:nvPr>
        </p:nvSpPr>
        <p:spPr bwMode="ltGray">
          <a:xfrm>
            <a:off x="0" y="0"/>
            <a:ext cx="6094444" cy="6852151"/>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370" b="1">
                <a:gradFill>
                  <a:gsLst>
                    <a:gs pos="13139">
                      <a:srgbClr val="FFFFFF"/>
                    </a:gs>
                    <a:gs pos="38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1385894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B083A-04D8-4B57-ABAC-46E7416338DF}" type="datetimeFigureOut">
              <a:rPr lang="en-US" smtClean="0">
                <a:solidFill>
                  <a:prstClr val="black">
                    <a:tint val="75000"/>
                  </a:prstClr>
                </a:solidFill>
              </a:rPr>
              <a:pPr/>
              <a:t>10/10/18</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559642682"/>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410" y="1219202"/>
            <a:ext cx="3401484" cy="1924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6733" y="838202"/>
            <a:ext cx="6815667" cy="528796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19410" y="3124202"/>
            <a:ext cx="3401484" cy="30019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10/10/18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81826304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p>
        </p:txBody>
      </p:sp>
      <p:sp>
        <p:nvSpPr>
          <p:cNvPr id="4" name="Text Placeholder 3"/>
          <p:cNvSpPr>
            <a:spLocks noGrp="1"/>
          </p:cNvSpPr>
          <p:nvPr>
            <p:ph type="body" sz="half" idx="2"/>
          </p:nvPr>
        </p:nvSpPr>
        <p:spPr>
          <a:xfrm>
            <a:off x="2389718" y="5367443"/>
            <a:ext cx="73152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0FDB083A-04D8-4B57-ABAC-46E7416338DF}" type="datetimeFigureOut">
              <a:rPr lang="en-US" smtClean="0">
                <a:solidFill>
                  <a:prstClr val="black">
                    <a:tint val="75000"/>
                  </a:prstClr>
                </a:solidFill>
              </a:rPr>
              <a:pPr/>
              <a:t>10/10/18</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8"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902883027"/>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5300">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10/10/18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168829506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685802"/>
            <a:ext cx="2743200" cy="5440363"/>
          </a:xfrm>
        </p:spPr>
        <p:txBody>
          <a:bodyPr vert="eaVert"/>
          <a:lstStyle>
            <a:lvl1pPr>
              <a:defRPr>
                <a:effectLst/>
                <a:latin typeface="+mj-lt"/>
                <a:ea typeface="Segoe UI" pitchFamily="34" charset="0"/>
                <a:cs typeface="Segoe UI" pitchFamily="34" charset="0"/>
              </a:defRPr>
            </a:lvl1pPr>
          </a:lstStyle>
          <a:p>
            <a:r>
              <a:rPr lang="en-US"/>
              <a:t>Click to edit Master title style</a:t>
            </a:r>
          </a:p>
        </p:txBody>
      </p:sp>
      <p:sp>
        <p:nvSpPr>
          <p:cNvPr id="3" name="Vertical Text Placeholder 2"/>
          <p:cNvSpPr>
            <a:spLocks noGrp="1"/>
          </p:cNvSpPr>
          <p:nvPr>
            <p:ph type="body" orient="vert" idx="1"/>
          </p:nvPr>
        </p:nvSpPr>
        <p:spPr>
          <a:xfrm>
            <a:off x="609600" y="685802"/>
            <a:ext cx="8026400" cy="54403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B083A-04D8-4B57-ABAC-46E7416338DF}" type="datetimeFigureOut">
              <a:rPr lang="en-US" smtClean="0">
                <a:solidFill>
                  <a:prstClr val="black">
                    <a:tint val="75000"/>
                  </a:prstClr>
                </a:solidFill>
              </a:rPr>
              <a:pPr/>
              <a:t>10/10/18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F8B12A1-1006-42A3-A472-30C60DB048A8}" type="slidenum">
              <a:rPr lang="en-US" smtClean="0">
                <a:solidFill>
                  <a:prstClr val="black">
                    <a:tint val="75000"/>
                  </a:prstClr>
                </a:solidFill>
              </a:rPr>
              <a:pPr/>
              <a:t>‹#›</a:t>
            </a:fld>
            <a:endParaRPr lang="en-US">
              <a:solidFill>
                <a:prstClr val="black">
                  <a:tint val="75000"/>
                </a:prstClr>
              </a:solidFill>
            </a:endParaRPr>
          </a:p>
        </p:txBody>
      </p:sp>
      <p:pic>
        <p:nvPicPr>
          <p:cNvPr id="7"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81362167"/>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title" preserve="1">
  <p:cSld name="Title Slide Gray Bar">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51201" y="4724400"/>
            <a:ext cx="8228973" cy="914400"/>
          </a:xfrm>
        </p:spPr>
        <p:txBody>
          <a:bodyPr vert="horz" lIns="0" tIns="0" rIns="0" bIns="0" rtlCol="0">
            <a:noAutofit/>
          </a:bodyPr>
          <a:lstStyle>
            <a:lvl1pPr marL="0" indent="0" algn="r" defTabSz="1218937" rtl="0" eaLnBrk="1" latinLnBrk="0" hangingPunct="1">
              <a:lnSpc>
                <a:spcPct val="90000"/>
              </a:lnSpc>
              <a:spcBef>
                <a:spcPts val="0"/>
              </a:spcBef>
              <a:buFont typeface="Arial" pitchFamily="34" charset="0"/>
              <a:buNone/>
              <a:defRPr lang="en-US" sz="2700" kern="1200" dirty="0">
                <a:gradFill>
                  <a:gsLst>
                    <a:gs pos="0">
                      <a:schemeClr val="bg1"/>
                    </a:gs>
                    <a:gs pos="100000">
                      <a:schemeClr val="bg1"/>
                    </a:gs>
                  </a:gsLst>
                  <a:lin ang="5400000" scaled="0"/>
                </a:gradFill>
                <a:latin typeface="Segoe UI" pitchFamily="34" charset="0"/>
                <a:ea typeface="Segoe UI" pitchFamily="34" charset="0"/>
                <a:cs typeface="Segoe UI" pitchFamily="34" charset="0"/>
              </a:defRPr>
            </a:lvl1pPr>
            <a:lvl2pPr marL="609469" indent="0" algn="ctr">
              <a:buNone/>
              <a:defRPr>
                <a:solidFill>
                  <a:schemeClr val="tx1">
                    <a:tint val="75000"/>
                  </a:schemeClr>
                </a:solidFill>
              </a:defRPr>
            </a:lvl2pPr>
            <a:lvl3pPr marL="1218937" indent="0" algn="ctr">
              <a:buNone/>
              <a:defRPr>
                <a:solidFill>
                  <a:schemeClr val="tx1">
                    <a:tint val="75000"/>
                  </a:schemeClr>
                </a:solidFill>
              </a:defRPr>
            </a:lvl3pPr>
            <a:lvl4pPr marL="1828407" indent="0" algn="ctr">
              <a:buNone/>
              <a:defRPr>
                <a:solidFill>
                  <a:schemeClr val="tx1">
                    <a:tint val="75000"/>
                  </a:schemeClr>
                </a:solidFill>
              </a:defRPr>
            </a:lvl4pPr>
            <a:lvl5pPr marL="2437876" indent="0" algn="ctr">
              <a:buNone/>
              <a:defRPr>
                <a:solidFill>
                  <a:schemeClr val="tx1">
                    <a:tint val="75000"/>
                  </a:schemeClr>
                </a:solidFill>
              </a:defRPr>
            </a:lvl5pPr>
            <a:lvl6pPr marL="3047345" indent="0" algn="ctr">
              <a:buNone/>
              <a:defRPr>
                <a:solidFill>
                  <a:schemeClr val="tx1">
                    <a:tint val="75000"/>
                  </a:schemeClr>
                </a:solidFill>
              </a:defRPr>
            </a:lvl6pPr>
            <a:lvl7pPr marL="3656813" indent="0" algn="ctr">
              <a:buNone/>
              <a:defRPr>
                <a:solidFill>
                  <a:schemeClr val="tx1">
                    <a:tint val="75000"/>
                  </a:schemeClr>
                </a:solidFill>
              </a:defRPr>
            </a:lvl7pPr>
            <a:lvl8pPr marL="4266283" indent="0" algn="ctr">
              <a:buNone/>
              <a:defRPr>
                <a:solidFill>
                  <a:schemeClr val="tx1">
                    <a:tint val="75000"/>
                  </a:schemeClr>
                </a:solidFill>
              </a:defRPr>
            </a:lvl8pPr>
            <a:lvl9pPr marL="4875752" indent="0" algn="ctr">
              <a:buNone/>
              <a:defRPr>
                <a:solidFill>
                  <a:schemeClr val="tx1">
                    <a:tint val="75000"/>
                  </a:schemeClr>
                </a:solidFill>
              </a:defRPr>
            </a:lvl9pPr>
          </a:lstStyle>
          <a:p>
            <a:pPr marL="0" marR="0" lvl="0" indent="0" algn="r" defTabSz="1218937" rtl="0" eaLnBrk="1" fontAlgn="auto" latinLnBrk="0" hangingPunct="1">
              <a:lnSpc>
                <a:spcPct val="90000"/>
              </a:lnSpc>
              <a:spcBef>
                <a:spcPts val="0"/>
              </a:spcBef>
              <a:spcAft>
                <a:spcPts val="0"/>
              </a:spcAft>
              <a:buClrTx/>
              <a:buSzTx/>
              <a:buFontTx/>
              <a:buNone/>
              <a:tabLst/>
              <a:defRPr/>
            </a:pPr>
            <a:r>
              <a:rPr lang="en-US"/>
              <a:t>Click to edit Master subtitle style</a:t>
            </a:r>
          </a:p>
        </p:txBody>
      </p:sp>
      <p:sp>
        <p:nvSpPr>
          <p:cNvPr id="2" name="Title 1"/>
          <p:cNvSpPr>
            <a:spLocks noGrp="1"/>
          </p:cNvSpPr>
          <p:nvPr>
            <p:ph type="ctrTitle"/>
          </p:nvPr>
        </p:nvSpPr>
        <p:spPr>
          <a:xfrm>
            <a:off x="3251229" y="3276601"/>
            <a:ext cx="8210551" cy="1219200"/>
          </a:xfrm>
        </p:spPr>
        <p:txBody>
          <a:bodyPr vert="horz" wrap="square" lIns="0" tIns="0" rIns="0" bIns="0" rtlCol="0" anchor="b">
            <a:noAutofit/>
          </a:bodyPr>
          <a:lstStyle>
            <a:lvl1pPr algn="r" defTabSz="1218937" rtl="0" eaLnBrk="1" latinLnBrk="0" hangingPunct="1">
              <a:lnSpc>
                <a:spcPct val="90000"/>
              </a:lnSpc>
              <a:spcBef>
                <a:spcPct val="0"/>
              </a:spcBef>
              <a:buNone/>
              <a:defRPr lang="en-US" sz="4800" b="1" kern="1200" cap="none" spc="-20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pic>
        <p:nvPicPr>
          <p:cNvPr id="4"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314760119"/>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p:cSld name="Title Content Shapes No Bar">
    <p:spTree>
      <p:nvGrpSpPr>
        <p:cNvPr id="1" name=""/>
        <p:cNvGrpSpPr/>
        <p:nvPr/>
      </p:nvGrpSpPr>
      <p:grpSpPr>
        <a:xfrm>
          <a:off x="0" y="0"/>
          <a:ext cx="0" cy="0"/>
          <a:chOff x="0" y="0"/>
          <a:chExt cx="0" cy="0"/>
        </a:xfrm>
      </p:grpSpPr>
      <p:sp>
        <p:nvSpPr>
          <p:cNvPr id="2" name="Title 1"/>
          <p:cNvSpPr>
            <a:spLocks noGrp="1"/>
          </p:cNvSpPr>
          <p:nvPr>
            <p:ph type="title"/>
          </p:nvPr>
        </p:nvSpPr>
        <p:spPr>
          <a:xfrm>
            <a:off x="1117600" y="177800"/>
            <a:ext cx="10566400" cy="685800"/>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8" name="Content Placeholder 2"/>
          <p:cNvSpPr>
            <a:spLocks noGrp="1"/>
          </p:cNvSpPr>
          <p:nvPr>
            <p:ph idx="1"/>
          </p:nvPr>
        </p:nvSpPr>
        <p:spPr>
          <a:xfrm>
            <a:off x="1219200" y="1676448"/>
            <a:ext cx="10464800" cy="467867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257890087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p:cSld name="Two Content No Bar">
    <p:spTree>
      <p:nvGrpSpPr>
        <p:cNvPr id="1" name=""/>
        <p:cNvGrpSpPr/>
        <p:nvPr/>
      </p:nvGrpSpPr>
      <p:grpSpPr>
        <a:xfrm>
          <a:off x="0" y="0"/>
          <a:ext cx="0" cy="0"/>
          <a:chOff x="0" y="0"/>
          <a:chExt cx="0" cy="0"/>
        </a:xfrm>
      </p:grpSpPr>
      <p:sp>
        <p:nvSpPr>
          <p:cNvPr id="2" name="Title 1"/>
          <p:cNvSpPr>
            <a:spLocks noGrp="1"/>
          </p:cNvSpPr>
          <p:nvPr>
            <p:ph type="title"/>
          </p:nvPr>
        </p:nvSpPr>
        <p:spPr>
          <a:xfrm>
            <a:off x="914400" y="228706"/>
            <a:ext cx="10566400" cy="1123585"/>
          </a:xfrm>
        </p:spPr>
        <p:txBody>
          <a:bodyPr vert="horz" wrap="square" lIns="0" tIns="0" rIns="0" bIns="0" rtlCol="0" anchor="t">
            <a:noAutofit/>
          </a:bodyPr>
          <a:lstStyle>
            <a:lvl1pPr algn="l" defTabSz="1218937" rtl="0" eaLnBrk="1" latinLnBrk="0" hangingPunct="1">
              <a:lnSpc>
                <a:spcPct val="90000"/>
              </a:lnSpc>
              <a:spcBef>
                <a:spcPct val="0"/>
              </a:spcBef>
              <a:buNone/>
              <a:defRPr lang="en-US" sz="5300" b="1" kern="1200" cap="none" spc="0" dirty="0">
                <a:ln w="3175">
                  <a:noFill/>
                </a:ln>
                <a:solidFill>
                  <a:schemeClr val="tx1"/>
                </a:solidFill>
                <a:effectLst/>
                <a:latin typeface="+mj-lt"/>
                <a:ea typeface="Segoe UI" pitchFamily="34" charset="0"/>
                <a:cs typeface="Segoe UI" pitchFamily="34" charset="0"/>
              </a:defRPr>
            </a:lvl1pPr>
          </a:lstStyle>
          <a:p>
            <a:r>
              <a:rPr lang="en-US"/>
              <a:t>Click to edit Master title style</a:t>
            </a:r>
          </a:p>
        </p:txBody>
      </p:sp>
      <p:sp>
        <p:nvSpPr>
          <p:cNvPr id="7" name="Text Placeholder 13"/>
          <p:cNvSpPr>
            <a:spLocks noGrp="1"/>
          </p:cNvSpPr>
          <p:nvPr>
            <p:ph type="body" sz="quarter" idx="11" hasCustomPrompt="1"/>
          </p:nvPr>
        </p:nvSpPr>
        <p:spPr>
          <a:xfrm>
            <a:off x="508001" y="6412019"/>
            <a:ext cx="11176000" cy="217487"/>
          </a:xfrm>
        </p:spPr>
        <p:txBody>
          <a:bodyPr>
            <a:normAutofit/>
          </a:bodyPr>
          <a:lstStyle>
            <a:lvl1pPr algn="l">
              <a:buNone/>
              <a:defRPr sz="1300"/>
            </a:lvl1pPr>
          </a:lstStyle>
          <a:p>
            <a:pPr lvl="0"/>
            <a:r>
              <a:rPr lang="en-US"/>
              <a:t>Sources</a:t>
            </a:r>
          </a:p>
        </p:txBody>
      </p:sp>
      <p:sp>
        <p:nvSpPr>
          <p:cNvPr id="9" name="Content Placeholder 2"/>
          <p:cNvSpPr>
            <a:spLocks noGrp="1"/>
          </p:cNvSpPr>
          <p:nvPr>
            <p:ph sz="half" idx="1"/>
          </p:nvPr>
        </p:nvSpPr>
        <p:spPr>
          <a:xfrm>
            <a:off x="914401" y="1371600"/>
            <a:ext cx="5080000" cy="4983480"/>
          </a:xfrm>
        </p:spPr>
        <p:txBody>
          <a:bodyPr>
            <a:normAutofit/>
          </a:bodyPr>
          <a:lstStyle>
            <a:lvl1pPr marL="453222" indent="-453222">
              <a:lnSpc>
                <a:spcPct val="90000"/>
              </a:lnSpc>
              <a:defRPr sz="3200"/>
            </a:lvl1pPr>
            <a:lvl2pPr marL="897627" indent="-433823">
              <a:lnSpc>
                <a:spcPct val="90000"/>
              </a:lnSpc>
              <a:defRPr sz="2700"/>
            </a:lvl2pPr>
            <a:lvl3pPr marL="1271491" indent="-384445">
              <a:lnSpc>
                <a:spcPct val="90000"/>
              </a:lnSpc>
              <a:defRPr sz="2400"/>
            </a:lvl3pPr>
            <a:lvl4pPr marL="1636538" indent="-365047">
              <a:lnSpc>
                <a:spcPct val="90000"/>
              </a:lnSpc>
              <a:defRPr sz="2100"/>
            </a:lvl4pPr>
            <a:lvl5pPr marL="2020982" indent="-373864">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p:cNvSpPr>
            <a:spLocks noGrp="1"/>
          </p:cNvSpPr>
          <p:nvPr>
            <p:ph sz="half" idx="2"/>
          </p:nvPr>
        </p:nvSpPr>
        <p:spPr>
          <a:xfrm>
            <a:off x="6604000" y="1371600"/>
            <a:ext cx="5080000" cy="4983480"/>
          </a:xfrm>
        </p:spPr>
        <p:txBody>
          <a:bodyPr>
            <a:normAutofit/>
          </a:bodyPr>
          <a:lstStyle>
            <a:lvl1pPr marL="463804" indent="-463804">
              <a:lnSpc>
                <a:spcPct val="90000"/>
              </a:lnSpc>
              <a:defRPr sz="3200"/>
            </a:lvl1pPr>
            <a:lvl2pPr marL="897627" indent="-453222">
              <a:lnSpc>
                <a:spcPct val="90000"/>
              </a:lnSpc>
              <a:defRPr sz="2700"/>
            </a:lvl2pPr>
            <a:lvl3pPr marL="1282072" indent="-403844">
              <a:lnSpc>
                <a:spcPct val="90000"/>
              </a:lnSpc>
              <a:defRPr sz="2400"/>
            </a:lvl3pPr>
            <a:lvl4pPr marL="1636538" indent="-354466">
              <a:lnSpc>
                <a:spcPct val="90000"/>
              </a:lnSpc>
              <a:defRPr sz="2100"/>
            </a:lvl4pPr>
            <a:lvl5pPr marL="2020982" indent="-365047">
              <a:lnSpc>
                <a:spcPct val="90000"/>
              </a:lnSpc>
              <a:defRPr sz="21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415471829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Demo Layout">
    <p:spTree>
      <p:nvGrpSpPr>
        <p:cNvPr id="1" name=""/>
        <p:cNvGrpSpPr/>
        <p:nvPr/>
      </p:nvGrpSpPr>
      <p:grpSpPr>
        <a:xfrm>
          <a:off x="0" y="0"/>
          <a:ext cx="0" cy="0"/>
          <a:chOff x="0" y="0"/>
          <a:chExt cx="0" cy="0"/>
        </a:xfrm>
      </p:grpSpPr>
      <p:sp>
        <p:nvSpPr>
          <p:cNvPr id="7" name="Title 1"/>
          <p:cNvSpPr>
            <a:spLocks noGrp="1"/>
          </p:cNvSpPr>
          <p:nvPr>
            <p:ph type="ctrTitle"/>
          </p:nvPr>
        </p:nvSpPr>
        <p:spPr>
          <a:xfrm>
            <a:off x="938812" y="2794000"/>
            <a:ext cx="10745212" cy="1295400"/>
          </a:xfrm>
        </p:spPr>
        <p:txBody>
          <a:bodyPr anchor="ctr">
            <a:noAutofit/>
          </a:bodyPr>
          <a:lstStyle>
            <a:lvl1pPr algn="l">
              <a:lnSpc>
                <a:spcPct val="90000"/>
              </a:lnSpc>
              <a:defRPr sz="7200" b="0" spc="-267" baseline="0">
                <a:effectLst/>
              </a:defRPr>
            </a:lvl1pPr>
          </a:lstStyle>
          <a:p>
            <a:r>
              <a:rPr lang="en-US"/>
              <a:t>Click to edit Master title style</a:t>
            </a:r>
          </a:p>
        </p:txBody>
      </p:sp>
      <p:sp>
        <p:nvSpPr>
          <p:cNvPr id="8" name="Subtitle 2"/>
          <p:cNvSpPr>
            <a:spLocks noGrp="1"/>
          </p:cNvSpPr>
          <p:nvPr>
            <p:ph type="subTitle" idx="1" hasCustomPrompt="1"/>
          </p:nvPr>
        </p:nvSpPr>
        <p:spPr>
          <a:xfrm>
            <a:off x="938784" y="4845344"/>
            <a:ext cx="6694352" cy="920456"/>
          </a:xfrm>
        </p:spPr>
        <p:txBody>
          <a:bodyPr anchor="ctr">
            <a:noAutofit/>
          </a:bodyPr>
          <a:lstStyle>
            <a:lvl1pPr marL="0" indent="0" algn="l">
              <a:lnSpc>
                <a:spcPct val="90000"/>
              </a:lnSpc>
              <a:spcBef>
                <a:spcPts val="0"/>
              </a:spcBef>
              <a:buNone/>
              <a:defRPr sz="4300" spc="-67" baseline="0">
                <a:gradFill>
                  <a:gsLst>
                    <a:gs pos="0">
                      <a:schemeClr val="tx1"/>
                    </a:gs>
                    <a:gs pos="86000">
                      <a:schemeClr val="tx1"/>
                    </a:gs>
                  </a:gsLst>
                  <a:lin ang="5400000" scaled="0"/>
                </a:gradFill>
                <a:effectLst/>
              </a:defRPr>
            </a:lvl1pPr>
            <a:lvl2pPr marL="609444" indent="0" algn="ctr">
              <a:buNone/>
              <a:defRPr>
                <a:solidFill>
                  <a:schemeClr val="tx1">
                    <a:tint val="75000"/>
                  </a:schemeClr>
                </a:solidFill>
              </a:defRPr>
            </a:lvl2pPr>
            <a:lvl3pPr marL="1218887" indent="0" algn="ctr">
              <a:buNone/>
              <a:defRPr>
                <a:solidFill>
                  <a:schemeClr val="tx1">
                    <a:tint val="75000"/>
                  </a:schemeClr>
                </a:solidFill>
              </a:defRPr>
            </a:lvl3pPr>
            <a:lvl4pPr marL="1828331" indent="0" algn="ctr">
              <a:buNone/>
              <a:defRPr>
                <a:solidFill>
                  <a:schemeClr val="tx1">
                    <a:tint val="75000"/>
                  </a:schemeClr>
                </a:solidFill>
              </a:defRPr>
            </a:lvl4pPr>
            <a:lvl5pPr marL="2437775" indent="0" algn="ctr">
              <a:buNone/>
              <a:defRPr>
                <a:solidFill>
                  <a:schemeClr val="tx1">
                    <a:tint val="75000"/>
                  </a:schemeClr>
                </a:solidFill>
              </a:defRPr>
            </a:lvl5pPr>
            <a:lvl6pPr marL="3047217" indent="0" algn="ctr">
              <a:buNone/>
              <a:defRPr>
                <a:solidFill>
                  <a:schemeClr val="tx1">
                    <a:tint val="75000"/>
                  </a:schemeClr>
                </a:solidFill>
              </a:defRPr>
            </a:lvl6pPr>
            <a:lvl7pPr marL="3656660" indent="0" algn="ctr">
              <a:buNone/>
              <a:defRPr>
                <a:solidFill>
                  <a:schemeClr val="tx1">
                    <a:tint val="75000"/>
                  </a:schemeClr>
                </a:solidFill>
              </a:defRPr>
            </a:lvl7pPr>
            <a:lvl8pPr marL="4266105" indent="0" algn="ctr">
              <a:buNone/>
              <a:defRPr>
                <a:solidFill>
                  <a:schemeClr val="tx1">
                    <a:tint val="75000"/>
                  </a:schemeClr>
                </a:solidFill>
              </a:defRPr>
            </a:lvl8pPr>
            <a:lvl9pPr marL="4875549" indent="0" algn="ctr">
              <a:buNone/>
              <a:defRPr>
                <a:solidFill>
                  <a:schemeClr val="tx1">
                    <a:tint val="75000"/>
                  </a:schemeClr>
                </a:solidFill>
              </a:defRPr>
            </a:lvl9pPr>
          </a:lstStyle>
          <a:p>
            <a:r>
              <a:rPr lang="en-US"/>
              <a:t>Click to edit Master title style</a:t>
            </a:r>
          </a:p>
        </p:txBody>
      </p:sp>
      <p:sp>
        <p:nvSpPr>
          <p:cNvPr id="9" name="Text Placeholder 6"/>
          <p:cNvSpPr>
            <a:spLocks noGrp="1"/>
          </p:cNvSpPr>
          <p:nvPr>
            <p:ph type="body" sz="quarter" idx="10" hasCustomPrompt="1"/>
          </p:nvPr>
        </p:nvSpPr>
        <p:spPr>
          <a:xfrm>
            <a:off x="1430515" y="228601"/>
            <a:ext cx="10253485" cy="1384995"/>
          </a:xfrm>
        </p:spPr>
        <p:txBody>
          <a:bodyPr anchor="t" anchorCtr="0">
            <a:noAutofit/>
            <a:scene3d>
              <a:camera prst="orthographicFront"/>
              <a:lightRig rig="flat" dir="t"/>
            </a:scene3d>
            <a:sp3d>
              <a:contourClr>
                <a:schemeClr val="tx2"/>
              </a:contourClr>
            </a:sp3d>
          </a:bodyPr>
          <a:lstStyle>
            <a:lvl1pPr marL="0" indent="0" algn="r">
              <a:buFont typeface="Arial" pitchFamily="34" charset="0"/>
              <a:buNone/>
              <a:defRPr kumimoji="0" lang="en-US" sz="14700" b="1" i="1" u="none" strike="noStrike" kern="1200" cap="none" spc="-856" normalizeH="0" baseline="0" noProof="0" dirty="0" smtClean="0">
                <a:ln w="11430"/>
                <a:gradFill>
                  <a:gsLst>
                    <a:gs pos="0">
                      <a:schemeClr val="tx1"/>
                    </a:gs>
                    <a:gs pos="88000">
                      <a:schemeClr val="tx1">
                        <a:alpha val="50000"/>
                      </a:schemeClr>
                    </a:gs>
                  </a:gsLst>
                  <a:lin ang="5400000"/>
                </a:gradFill>
                <a:effectLst/>
                <a:uLnTx/>
                <a:uFillTx/>
                <a:latin typeface="Segoe UI" pitchFamily="34" charset="0"/>
                <a:ea typeface="+mn-ea"/>
                <a:cs typeface="+mn-cs"/>
              </a:defRPr>
            </a:lvl1pPr>
          </a:lstStyle>
          <a:p>
            <a:pPr marL="0" lvl="0" indent="0" algn="r" defTabSz="1218887" rtl="0" eaLnBrk="1" latinLnBrk="0" hangingPunct="1">
              <a:lnSpc>
                <a:spcPct val="90000"/>
              </a:lnSpc>
              <a:spcBef>
                <a:spcPct val="20000"/>
              </a:spcBef>
              <a:buSzPct val="85000"/>
              <a:buFont typeface="Arial" pitchFamily="34" charset="0"/>
              <a:buNone/>
            </a:pPr>
            <a:r>
              <a:rPr lang="en-US"/>
              <a:t>click to…</a:t>
            </a:r>
          </a:p>
        </p:txBody>
      </p:sp>
      <p:pic>
        <p:nvPicPr>
          <p:cNvPr id="5" name="Picture 2" descr="C:\Users\i-jbatsc\Desktop\images\images\logo.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9131086" y="6172306"/>
            <a:ext cx="2474382" cy="5322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36904" y="6397345"/>
            <a:ext cx="1588566" cy="258656"/>
          </a:xfrm>
          <a:prstGeom prst="rect">
            <a:avLst/>
          </a:prstGeom>
        </p:spPr>
      </p:pic>
    </p:spTree>
    <p:extLst>
      <p:ext uri="{BB962C8B-B14F-4D97-AF65-F5344CB8AC3E}">
        <p14:creationId xmlns:p14="http://schemas.microsoft.com/office/powerpoint/2010/main" val="786294777"/>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10/10/18</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140977137"/>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972825"/>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508001" y="1411658"/>
            <a:ext cx="11176000" cy="2210863"/>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295480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AC20D8-C45F-4EE8-8418-6282A3B9FC69}"/>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12" name="Rectangle 11">
            <a:extLst>
              <a:ext uri="{FF2B5EF4-FFF2-40B4-BE49-F238E27FC236}">
                <a16:creationId xmlns:a16="http://schemas.microsoft.com/office/drawing/2014/main" id="{7DA45350-938C-4C1E-87A3-F80ADD4B9546}"/>
              </a:ext>
            </a:extLst>
          </p:cNvPr>
          <p:cNvSpPr/>
          <p:nvPr userDrawn="1"/>
        </p:nvSpPr>
        <p:spPr bwMode="auto">
          <a:xfrm flipH="1" flipV="1">
            <a:off x="0" y="0"/>
            <a:ext cx="12190270" cy="1438219"/>
          </a:xfrm>
          <a:prstGeom prst="rect">
            <a:avLst/>
          </a:prstGeom>
          <a:gradFill flip="none" rotWithShape="1">
            <a:gsLst>
              <a:gs pos="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E0894A99-A752-42BA-B1EB-CDD1CAF93D54}"/>
              </a:ext>
            </a:extLst>
          </p:cNvPr>
          <p:cNvSpPr/>
          <p:nvPr userDrawn="1"/>
        </p:nvSpPr>
        <p:spPr bwMode="auto">
          <a:xfrm>
            <a:off x="0" y="1731044"/>
            <a:ext cx="12190270" cy="5126957"/>
          </a:xfrm>
          <a:prstGeom prst="rect">
            <a:avLst/>
          </a:prstGeom>
          <a:gradFill flip="none" rotWithShape="1">
            <a:gsLst>
              <a:gs pos="50000">
                <a:srgbClr val="000000">
                  <a:alpha val="50000"/>
                </a:srgbClr>
              </a:gs>
              <a:gs pos="100000">
                <a:srgbClr val="000000">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4174570"/>
            <a:ext cx="8964185" cy="1178282"/>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5354150"/>
            <a:ext cx="8964186" cy="959071"/>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pic>
        <p:nvPicPr>
          <p:cNvPr id="11" name="Picture 10">
            <a:extLst>
              <a:ext uri="{FF2B5EF4-FFF2-40B4-BE49-F238E27FC236}">
                <a16:creationId xmlns:a16="http://schemas.microsoft.com/office/drawing/2014/main" id="{CB91CB2F-950C-41BC-99F6-26CA49D4A30A}"/>
              </a:ext>
            </a:extLst>
          </p:cNvPr>
          <p:cNvPicPr>
            <a:picLocks noChangeAspect="1"/>
          </p:cNvPicPr>
          <p:nvPr userDrawn="1"/>
        </p:nvPicPr>
        <p:blipFill>
          <a:blip r:embed="rId3"/>
          <a:stretch>
            <a:fillRect/>
          </a:stretch>
        </p:blipFill>
        <p:spPr>
          <a:xfrm>
            <a:off x="319290" y="292825"/>
            <a:ext cx="1993362" cy="701889"/>
          </a:xfrm>
          <a:prstGeom prst="rect">
            <a:avLst/>
          </a:prstGeom>
        </p:spPr>
      </p:pic>
    </p:spTree>
    <p:extLst>
      <p:ext uri="{BB962C8B-B14F-4D97-AF65-F5344CB8AC3E}">
        <p14:creationId xmlns:p14="http://schemas.microsoft.com/office/powerpoint/2010/main" val="2032300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8530"/>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1401932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4105394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1646993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2230227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91015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43650451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40587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7435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Wingdings" panose="05000000000000000000" pitchFamily="2" charset="2"/>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Wingdings" panose="05000000000000000000" pitchFamily="2" charset="2"/>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04281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8231325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26508019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35347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8650255"/>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3210481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637727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908524167"/>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403865830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8806548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4899916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0206" y="3083652"/>
            <a:ext cx="3227129" cy="692059"/>
          </a:xfrm>
          <a:prstGeom prst="rect">
            <a:avLst/>
          </a:prstGeom>
        </p:spPr>
      </p:pic>
      <p:pic>
        <p:nvPicPr>
          <p:cNvPr id="3" name="Picture 2"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6209" y="2394244"/>
            <a:ext cx="4605934" cy="2064706"/>
          </a:xfrm>
          <a:prstGeom prst="rect">
            <a:avLst/>
          </a:prstGeom>
        </p:spPr>
      </p:pic>
    </p:spTree>
    <p:extLst>
      <p:ext uri="{BB962C8B-B14F-4D97-AF65-F5344CB8AC3E}">
        <p14:creationId xmlns:p14="http://schemas.microsoft.com/office/powerpoint/2010/main" val="153525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28025971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57693968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12596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5008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436582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1521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3913721944"/>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8179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120221731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10/10/18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29282030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7274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9284220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5761533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81462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10/10/18</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100034855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551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3361264905"/>
      </p:ext>
    </p:extLst>
  </p:cSld>
  <p:clrMapOvr>
    <a:masterClrMapping/>
  </p:clrMapOvr>
  <p:transition spd="med">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229992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369757"/>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2"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433624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48212" y="471692"/>
            <a:ext cx="1454257" cy="304828"/>
          </a:xfrm>
          <a:prstGeom prst="rect">
            <a:avLst/>
          </a:prstGeom>
        </p:spPr>
      </p:pic>
      <p:sp>
        <p:nvSpPr>
          <p:cNvPr id="141"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2586134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Speaker not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7073" y="1600202"/>
            <a:ext cx="11356757" cy="2187843"/>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3" y="6238877"/>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2217560894"/>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sp>
        <p:nvSpPr>
          <p:cNvPr id="143" name="Freeform 19"/>
          <p:cNvSpPr>
            <a:spLocks noChangeAspect="1" noEditPoints="1"/>
          </p:cNvSpPr>
          <p:nvPr userDrawn="1"/>
        </p:nvSpPr>
        <p:spPr bwMode="black">
          <a:xfrm>
            <a:off x="6595141" y="3398363"/>
            <a:ext cx="5139164" cy="2985547"/>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endParaRPr>
          </a:p>
        </p:txBody>
      </p:sp>
    </p:spTree>
    <p:extLst>
      <p:ext uri="{BB962C8B-B14F-4D97-AF65-F5344CB8AC3E}">
        <p14:creationId xmlns:p14="http://schemas.microsoft.com/office/powerpoint/2010/main" val="1956523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82291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106195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80457606"/>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74271598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687339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64307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53759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36280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111471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40" bIns="91440" anchor="t" anchorCtr="0"/>
          <a:lstStyle>
            <a:lvl1pPr algn="l" defTabSz="914016" rtl="0" eaLnBrk="1" latinLnBrk="0" hangingPunct="1">
              <a:lnSpc>
                <a:spcPct val="90000"/>
              </a:lnSpc>
              <a:spcBef>
                <a:spcPct val="0"/>
              </a:spcBef>
              <a:buNone/>
              <a:defRPr lang="en-US" sz="8625"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803275"/>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83"/>
            <a:ext cx="11653523" cy="2187843"/>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660867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8721579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226291"/>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81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6675718"/>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189315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1001391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1"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197714265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t>Microsoft Confidential</a:t>
            </a: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99973246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670368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2181975" cy="6858000"/>
          </a:xfrm>
          <a:prstGeom prst="rect">
            <a:avLst/>
          </a:prstGeom>
        </p:spPr>
      </p:pic>
      <p:sp>
        <p:nvSpPr>
          <p:cNvPr id="4" name="Date Placeholder 3"/>
          <p:cNvSpPr>
            <a:spLocks noGrp="1"/>
          </p:cNvSpPr>
          <p:nvPr>
            <p:ph type="dt" sz="half" idx="10"/>
          </p:nvPr>
        </p:nvSpPr>
        <p:spPr>
          <a:xfrm>
            <a:off x="502656" y="5008983"/>
            <a:ext cx="2844800" cy="365125"/>
          </a:xfrm>
          <a:prstGeom prst="rect">
            <a:avLst/>
          </a:prstGeom>
        </p:spPr>
        <p:txBody>
          <a:bodyPr lIns="121917" tIns="60958" rIns="121917" bIns="60958"/>
          <a:lstStyle>
            <a:lvl1pPr>
              <a:defRPr>
                <a:solidFill>
                  <a:schemeClr val="bg1"/>
                </a:solidFill>
              </a:defRPr>
            </a:lvl1pPr>
          </a:lstStyle>
          <a:p>
            <a:pPr defTabSz="914367"/>
            <a:fld id="{B9CFEEF2-ADE0-4B48-B5E9-FE1FDBC12385}" type="datetimeFigureOut">
              <a:rPr lang="en-US" smtClean="0">
                <a:solidFill>
                  <a:srgbClr val="FFFFFF"/>
                </a:solidFill>
              </a:rPr>
              <a:pPr defTabSz="914367"/>
              <a:t>10/10/18</a:t>
            </a:fld>
            <a:endParaRPr lang="en-US">
              <a:solidFill>
                <a:srgbClr val="FFFFFF"/>
              </a:solidFill>
            </a:endParaRPr>
          </a:p>
        </p:txBody>
      </p:sp>
      <p:sp>
        <p:nvSpPr>
          <p:cNvPr id="7" name="Title 1"/>
          <p:cNvSpPr>
            <a:spLocks noGrp="1"/>
          </p:cNvSpPr>
          <p:nvPr>
            <p:ph type="title" hasCustomPrompt="1"/>
          </p:nvPr>
        </p:nvSpPr>
        <p:spPr bwMode="auto">
          <a:xfrm>
            <a:off x="366271" y="2205464"/>
            <a:ext cx="8534315" cy="2438400"/>
          </a:xfrm>
          <a:noFill/>
        </p:spPr>
        <p:txBody>
          <a:bodyPr lIns="195067" tIns="121917" rIns="195067" bIns="121917" anchor="t" anchorCtr="0"/>
          <a:lstStyle>
            <a:lvl1pPr>
              <a:defRPr sz="7196" spc="-133" baseline="0">
                <a:solidFill>
                  <a:srgbClr val="FFFFFF"/>
                </a:solidFill>
                <a:latin typeface="Segoe UI Light"/>
                <a:cs typeface="Segoe UI Light"/>
              </a:defRPr>
            </a:lvl1pPr>
          </a:lstStyle>
          <a:p>
            <a:r>
              <a:rPr lang="en-US"/>
              <a:t>Presentation title</a:t>
            </a:r>
          </a:p>
        </p:txBody>
      </p:sp>
      <p:sp>
        <p:nvSpPr>
          <p:cNvPr id="8" name="Text Placeholder 2"/>
          <p:cNvSpPr>
            <a:spLocks noGrp="1"/>
          </p:cNvSpPr>
          <p:nvPr>
            <p:ph type="body" sz="quarter" idx="14" hasCustomPrompt="1"/>
          </p:nvPr>
        </p:nvSpPr>
        <p:spPr bwMode="auto">
          <a:xfrm>
            <a:off x="364067" y="3586536"/>
            <a:ext cx="7317317" cy="1057328"/>
          </a:xfrm>
          <a:noFill/>
        </p:spPr>
        <p:txBody>
          <a:bodyPr tIns="146300" bIns="146300">
            <a:noAutofit/>
          </a:bodyPr>
          <a:lstStyle>
            <a:lvl1pPr marL="0" indent="0">
              <a:spcBef>
                <a:spcPts val="0"/>
              </a:spcBef>
              <a:buNone/>
              <a:defRPr sz="4300">
                <a:solidFill>
                  <a:srgbClr val="FFFFFF"/>
                </a:solidFill>
              </a:defRPr>
            </a:lvl1pPr>
          </a:lstStyle>
          <a:p>
            <a:pPr lvl="0"/>
            <a:r>
              <a:rPr lang="en-US"/>
              <a:t>Speaker Name</a:t>
            </a:r>
          </a:p>
        </p:txBody>
      </p:sp>
    </p:spTree>
    <p:extLst>
      <p:ext uri="{BB962C8B-B14F-4D97-AF65-F5344CB8AC3E}">
        <p14:creationId xmlns:p14="http://schemas.microsoft.com/office/powerpoint/2010/main" val="28372500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0416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BC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7156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5095">
                <a:solidFill>
                  <a:schemeClr val="tx2"/>
                </a:solidFill>
              </a:defRPr>
            </a:lvl1pPr>
          </a:lstStyle>
          <a:p>
            <a:r>
              <a:rPr lang="en-US"/>
              <a:t>Click to edit Master title style</a:t>
            </a:r>
          </a:p>
        </p:txBody>
      </p:sp>
    </p:spTree>
    <p:extLst>
      <p:ext uri="{BB962C8B-B14F-4D97-AF65-F5344CB8AC3E}">
        <p14:creationId xmlns:p14="http://schemas.microsoft.com/office/powerpoint/2010/main" val="132131117"/>
      </p:ext>
    </p:extLst>
  </p:cSld>
  <p:clrMapOvr>
    <a:masterClrMapping/>
  </p:clrMapOvr>
  <p:transition spd="med">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29609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defTabSz="1087478"/>
            <a:fld id="{350DE342-D4AC-4E23-8642-C9E9A95F063C}" type="datetimeFigureOut">
              <a:rPr lang="en-US" smtClean="0">
                <a:solidFill>
                  <a:prstClr val="black">
                    <a:tint val="75000"/>
                  </a:prstClr>
                </a:solidFill>
              </a:rPr>
              <a:pPr defTabSz="1087478"/>
              <a:t>10/10/18</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pPr defTabSz="1087478"/>
            <a:endParaRPr>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087478"/>
            <a:fld id="{66F619C3-7D96-4230-A702-E5C0C4C46E62}" type="slidenum">
              <a:rPr lang="en-US" smtClean="0">
                <a:solidFill>
                  <a:prstClr val="black">
                    <a:tint val="75000"/>
                  </a:prstClr>
                </a:solidFill>
              </a:rPr>
              <a:pPr defTabSz="1087478"/>
              <a:t>‹#›</a:t>
            </a:fld>
            <a:endParaRPr lang="en-US">
              <a:solidFill>
                <a:prstClr val="black">
                  <a:tint val="75000"/>
                </a:prstClr>
              </a:solidFill>
            </a:endParaRPr>
          </a:p>
        </p:txBody>
      </p:sp>
    </p:spTree>
    <p:extLst>
      <p:ext uri="{BB962C8B-B14F-4D97-AF65-F5344CB8AC3E}">
        <p14:creationId xmlns:p14="http://schemas.microsoft.com/office/powerpoint/2010/main" val="112279954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170079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503513" y="6566924"/>
            <a:ext cx="318497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6140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42744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476240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702301311"/>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1187621"/>
            <a:ext cx="8964185" cy="1793104"/>
          </a:xfrm>
          <a:noFill/>
        </p:spPr>
        <p:txBody>
          <a:bodyPr lIns="146304" tIns="91440" rIns="146304" bIns="91440" anchor="b" anchorCtr="0"/>
          <a:lstStyle>
            <a:lvl1pPr>
              <a:defRPr sz="5295" spc="-99"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1" y="2980725"/>
            <a:ext cx="8964187"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6215"/>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510275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Blank Accent Color 1">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5"/>
            <a:ext cx="3781899" cy="6280621"/>
          </a:xfrm>
        </p:spPr>
        <p:txBody>
          <a:bodyPr anchor="ctr"/>
          <a:lstStyle>
            <a:lvl1pPr>
              <a:defRPr sz="5397" spc="-150"/>
            </a:lvl1pPr>
          </a:lstStyle>
          <a:p>
            <a:r>
              <a:rPr lang="en-US"/>
              <a:t>Click to edit Master title style</a:t>
            </a:r>
          </a:p>
        </p:txBody>
      </p:sp>
    </p:spTree>
    <p:extLst>
      <p:ext uri="{BB962C8B-B14F-4D97-AF65-F5344CB8AC3E}">
        <p14:creationId xmlns:p14="http://schemas.microsoft.com/office/powerpoint/2010/main" val="2625667661"/>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p:nvSpPr>
        <p:spPr bwMode="gray">
          <a:xfrm>
            <a:off x="346" y="4168248"/>
            <a:ext cx="12191655" cy="2689753"/>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a:xfrm>
            <a:off x="269302" y="2084187"/>
            <a:ext cx="8964185" cy="1793091"/>
          </a:xfrm>
          <a:noFill/>
        </p:spPr>
        <p:txBody>
          <a:bodyPr lIns="146304" tIns="91440" rIns="146304" bIns="91440" anchor="t" anchorCtr="0"/>
          <a:lstStyle>
            <a:lvl1pPr>
              <a:defRPr sz="5295" spc="-99"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7"/>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p:nvPicPr>
        <p:blipFill>
          <a:blip r:embed="rId2"/>
          <a:stretch>
            <a:fillRect/>
          </a:stretch>
        </p:blipFill>
        <p:spPr bwMode="black">
          <a:xfrm>
            <a:off x="448213" y="471693"/>
            <a:ext cx="1454257" cy="304828"/>
          </a:xfrm>
          <a:prstGeom prst="rect">
            <a:avLst/>
          </a:prstGeom>
        </p:spPr>
      </p:pic>
      <p:grpSp>
        <p:nvGrpSpPr>
          <p:cNvPr id="141" name="Group 140"/>
          <p:cNvGrpSpPr>
            <a:grpSpLocks noChangeAspect="1"/>
          </p:cNvGrpSpPr>
          <p:nvPr/>
        </p:nvGrpSpPr>
        <p:grpSpPr bwMode="gray">
          <a:xfrm>
            <a:off x="7315751" y="3137934"/>
            <a:ext cx="4487477" cy="3470844"/>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5064821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1"/>
      </p:bgRef>
    </p:bg>
    <p:spTree>
      <p:nvGrpSpPr>
        <p:cNvPr id="1" name=""/>
        <p:cNvGrpSpPr/>
        <p:nvPr/>
      </p:nvGrpSpPr>
      <p:grpSpPr>
        <a:xfrm>
          <a:off x="0" y="0"/>
          <a:ext cx="0" cy="0"/>
          <a:chOff x="0" y="0"/>
          <a:chExt cx="0" cy="0"/>
        </a:xfrm>
      </p:grpSpPr>
      <p:sp>
        <p:nvSpPr>
          <p:cNvPr id="8" name="Rectangle 7"/>
          <p:cNvSpPr/>
          <p:nvPr/>
        </p:nvSpPr>
        <p:spPr bwMode="gray">
          <a:xfrm>
            <a:off x="5334973" y="0"/>
            <a:ext cx="685702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73" fontAlgn="base">
              <a:lnSpc>
                <a:spcPct val="90000"/>
              </a:lnSpc>
              <a:spcBef>
                <a:spcPct val="0"/>
              </a:spcBef>
              <a:spcAft>
                <a:spcPct val="0"/>
              </a:spcAft>
            </a:pPr>
            <a:endParaRPr lang="en-US" sz="2353" kern="0" err="1">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106" name="Freeform: Shape 105"/>
          <p:cNvSpPr>
            <a:spLocks/>
          </p:cNvSpPr>
          <p:nvPr/>
        </p:nvSpPr>
        <p:spPr bwMode="gray">
          <a:xfrm>
            <a:off x="5334973" y="4168344"/>
            <a:ext cx="6857027" cy="2689656"/>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89643" tIns="44821" rIns="89643" bIns="44821" numCol="1" anchor="t" anchorCtr="0" compatLnSpc="1">
            <a:prstTxWarp prst="textNoShape">
              <a:avLst/>
            </a:prstTxWarp>
            <a:noAutofit/>
          </a:bodyPr>
          <a:lstStyle/>
          <a:p>
            <a:endParaRPr lang="en-US" sz="1372" kern="0">
              <a:solidFill>
                <a:srgbClr val="000000"/>
              </a:solidFill>
              <a:latin typeface="Arial"/>
              <a:ea typeface="Arial"/>
              <a:cs typeface="Arial"/>
              <a:sym typeface="Arial"/>
            </a:endParaRPr>
          </a:p>
        </p:txBody>
      </p:sp>
      <p:sp>
        <p:nvSpPr>
          <p:cNvPr id="9" name="Title 1"/>
          <p:cNvSpPr>
            <a:spLocks noGrp="1"/>
          </p:cNvSpPr>
          <p:nvPr>
            <p:ph type="title" hasCustomPrompt="1"/>
          </p:nvPr>
        </p:nvSpPr>
        <p:spPr bwMode="auto">
          <a:xfrm>
            <a:off x="269302" y="2077815"/>
            <a:ext cx="4840695" cy="1799463"/>
          </a:xfrm>
          <a:noFill/>
        </p:spPr>
        <p:txBody>
          <a:bodyPr lIns="146304" tIns="91440" rIns="146304" bIns="91440" anchor="t" anchorCtr="0"/>
          <a:lstStyle>
            <a:lvl1pPr>
              <a:defRPr sz="4705" spc="-99"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4840695"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43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p:nvPicPr>
        <p:blipFill>
          <a:blip r:embed="rId2"/>
          <a:stretch>
            <a:fillRect/>
          </a:stretch>
        </p:blipFill>
        <p:spPr bwMode="black">
          <a:xfrm>
            <a:off x="454014" y="470067"/>
            <a:ext cx="1423303" cy="304828"/>
          </a:xfrm>
          <a:prstGeom prst="rect">
            <a:avLst/>
          </a:prstGeom>
        </p:spPr>
      </p:pic>
      <p:grpSp>
        <p:nvGrpSpPr>
          <p:cNvPr id="143" name="Group 142"/>
          <p:cNvGrpSpPr>
            <a:grpSpLocks noChangeAspect="1"/>
          </p:cNvGrpSpPr>
          <p:nvPr/>
        </p:nvGrpSpPr>
        <p:grpSpPr bwMode="gray">
          <a:xfrm>
            <a:off x="7315751" y="3137934"/>
            <a:ext cx="4487477" cy="3470844"/>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72" kern="0">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2010252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7"/>
            <a:ext cx="11655079" cy="2328587"/>
          </a:xfrm>
        </p:spPr>
        <p:txBody>
          <a:bodyPr>
            <a:spAutoFit/>
          </a:bodyPr>
          <a:lstStyle>
            <a:lvl1pPr marL="0" indent="0">
              <a:buNone/>
              <a:defRPr/>
            </a:lvl1pPr>
            <a:lvl2pPr marL="224114" indent="0">
              <a:buNone/>
              <a:defRPr/>
            </a:lvl2pPr>
            <a:lvl3pPr marL="448227" indent="0">
              <a:buNone/>
              <a:defRPr/>
            </a:lvl3pPr>
            <a:lvl4pPr marL="672342" indent="0">
              <a:buNone/>
              <a:defRPr/>
            </a:lvl4pPr>
            <a:lvl5pPr marL="89645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032279"/>
      </p:ext>
    </p:extLst>
  </p:cSld>
  <p:clrMapOvr>
    <a:masterClrMapping/>
  </p:clrMapOvr>
  <p:transition>
    <p:fade/>
  </p:transition>
  <p:hf sldNum="0"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9" cy="2328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2539213"/>
      </p:ext>
    </p:extLst>
  </p:cSld>
  <p:clrMapOvr>
    <a:masterClrMapping/>
  </p:clrMapOvr>
  <p:transition>
    <p:fade/>
  </p:transition>
  <p:hf sldNum="0"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72" indent="0">
              <a:buFont typeface="Wingdings" panose="05000000000000000000" pitchFamily="2" charset="2"/>
              <a:buNone/>
              <a:defRPr sz="2353" b="0"/>
            </a:lvl2pPr>
            <a:lvl3pPr marL="442002" indent="0">
              <a:buFont typeface="Wingdings" panose="05000000000000000000" pitchFamily="2" charset="2"/>
              <a:buNone/>
              <a:tabLst/>
              <a:defRPr sz="2157" b="0"/>
            </a:lvl3pPr>
            <a:lvl4pPr marL="639657" indent="0">
              <a:buFont typeface="Wingdings" panose="05000000000000000000" pitchFamily="2" charset="2"/>
              <a:buNone/>
              <a:defRPr sz="2157" b="0"/>
            </a:lvl4pPr>
            <a:lvl5pPr marL="837314"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72"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2002"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57"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314"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57" marR="0" lvl="0" indent="-504257" algn="l" defTabSz="91443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57" marR="0" lvl="1" indent="-504257" algn="l" defTabSz="914437" rtl="0" eaLnBrk="1" fontAlgn="auto" latinLnBrk="0" hangingPunct="1">
              <a:lnSpc>
                <a:spcPct val="90000"/>
              </a:lnSpc>
              <a:spcBef>
                <a:spcPts val="1200"/>
              </a:spcBef>
              <a:spcAft>
                <a:spcPts val="0"/>
              </a:spcAft>
              <a:buClr>
                <a:schemeClr val="tx1"/>
              </a:buClr>
              <a:buSzPct val="90000"/>
              <a:tabLst/>
            </a:pPr>
            <a:r>
              <a:rPr lang="en-US"/>
              <a:t>Second level</a:t>
            </a:r>
          </a:p>
          <a:p>
            <a:pPr marL="504257" marR="0" lvl="2" indent="-504257" algn="l" defTabSz="914437" rtl="0" eaLnBrk="1" fontAlgn="auto" latinLnBrk="0" hangingPunct="1">
              <a:lnSpc>
                <a:spcPct val="90000"/>
              </a:lnSpc>
              <a:spcBef>
                <a:spcPts val="1200"/>
              </a:spcBef>
              <a:spcAft>
                <a:spcPts val="0"/>
              </a:spcAft>
              <a:buClr>
                <a:schemeClr val="tx1"/>
              </a:buClr>
              <a:buSzPct val="90000"/>
              <a:tabLst/>
            </a:pPr>
            <a:r>
              <a:rPr lang="en-US"/>
              <a:t>Third level</a:t>
            </a:r>
          </a:p>
          <a:p>
            <a:pPr marL="504257" marR="0" lvl="3" indent="-504257" algn="l" defTabSz="914437" rtl="0" eaLnBrk="1" fontAlgn="auto" latinLnBrk="0" hangingPunct="1">
              <a:lnSpc>
                <a:spcPct val="90000"/>
              </a:lnSpc>
              <a:spcBef>
                <a:spcPts val="1200"/>
              </a:spcBef>
              <a:spcAft>
                <a:spcPts val="0"/>
              </a:spcAft>
              <a:buClr>
                <a:schemeClr val="tx1"/>
              </a:buClr>
              <a:buSzPct val="90000"/>
              <a:tabLst/>
            </a:pPr>
            <a:r>
              <a:rPr lang="en-US"/>
              <a:t>Fourth level</a:t>
            </a:r>
          </a:p>
          <a:p>
            <a:pPr marL="504257" marR="0" lvl="4" indent="-504257" algn="l" defTabSz="91443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040553764"/>
      </p:ext>
    </p:extLst>
  </p:cSld>
  <p:clrMapOvr>
    <a:masterClrMapping/>
  </p:clrMapOvr>
  <p:transition>
    <p:fade/>
  </p:transition>
  <p:hf sldNum="0"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5"/>
            <a:ext cx="5378548" cy="2147596"/>
          </a:xfrm>
        </p:spPr>
        <p:txBody>
          <a:bodyPr wrap="square">
            <a:spAutoFit/>
          </a:bodyPr>
          <a:lstStyle>
            <a:lvl1pPr marL="227226" indent="-227226">
              <a:spcBef>
                <a:spcPts val="1200"/>
              </a:spcBef>
              <a:buClr>
                <a:schemeClr val="tx1"/>
              </a:buClr>
              <a:buFont typeface="Wingdings" panose="05000000000000000000" pitchFamily="2" charset="2"/>
              <a:buChar char=""/>
              <a:defRPr sz="2941" b="0">
                <a:latin typeface="+mn-lt"/>
              </a:defRPr>
            </a:lvl1pPr>
            <a:lvl2pPr marL="418658" indent="-168085">
              <a:buFont typeface="Wingdings" panose="05000000000000000000" pitchFamily="2" charset="2"/>
              <a:buChar char=""/>
              <a:defRPr sz="2353" b="0"/>
            </a:lvl2pPr>
            <a:lvl3pPr marL="627208" indent="-185206">
              <a:buFont typeface="Wingdings" panose="05000000000000000000" pitchFamily="2" charset="2"/>
              <a:buChar char=""/>
              <a:tabLst/>
              <a:defRPr sz="2157" b="0"/>
            </a:lvl3pPr>
            <a:lvl4pPr marL="812413" indent="-172754">
              <a:buFont typeface="Wingdings" panose="05000000000000000000" pitchFamily="2" charset="2"/>
              <a:buChar char=""/>
              <a:defRPr sz="2157" b="0"/>
            </a:lvl4pPr>
            <a:lvl5pPr marL="1003844" indent="-166529">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7645"/>
            <a:ext cx="5378548" cy="2429576"/>
          </a:xfrm>
        </p:spPr>
        <p:txBody>
          <a:bodyPr wrap="square">
            <a:spAutoFit/>
          </a:bodyPr>
          <a:lstStyle>
            <a:lvl1pPr marL="281700" indent="-281700">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743" indent="-336170">
              <a:defRPr lang="en-US" sz="2353" b="0" kern="1200" spc="0" baseline="0" dirty="0">
                <a:gradFill>
                  <a:gsLst>
                    <a:gs pos="1250">
                      <a:schemeClr val="tx1"/>
                    </a:gs>
                    <a:gs pos="100000">
                      <a:schemeClr val="tx1"/>
                    </a:gs>
                  </a:gsLst>
                  <a:lin ang="5400000" scaled="0"/>
                </a:gradFill>
                <a:latin typeface="+mn-lt"/>
                <a:ea typeface="+mn-ea"/>
                <a:cs typeface="+mn-cs"/>
              </a:defRPr>
            </a:lvl2pPr>
            <a:lvl3pPr marL="778173" indent="-336170">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829" indent="-336170">
              <a:defRPr lang="en-US" sz="2157" b="0" kern="1200" spc="0" baseline="0" dirty="0">
                <a:gradFill>
                  <a:gsLst>
                    <a:gs pos="1250">
                      <a:schemeClr val="tx1"/>
                    </a:gs>
                    <a:gs pos="100000">
                      <a:schemeClr val="tx1"/>
                    </a:gs>
                  </a:gsLst>
                  <a:lin ang="5400000" scaled="0"/>
                </a:gradFill>
                <a:latin typeface="+mn-lt"/>
                <a:ea typeface="+mn-ea"/>
                <a:cs typeface="+mn-cs"/>
              </a:defRPr>
            </a:lvl4pPr>
            <a:lvl5pPr marL="1173485" indent="-336170">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26" marR="0" lvl="0"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26" marR="0" lvl="1"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26" marR="0" lvl="2"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26" marR="0" lvl="3"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26" marR="0" lvl="4" indent="-227226" algn="l" defTabSz="91443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56033971"/>
      </p:ext>
    </p:extLst>
  </p:cSld>
  <p:clrMapOvr>
    <a:masterClrMapping/>
  </p:clrMapOvr>
  <p:transition>
    <p:fade/>
  </p:transition>
  <p:hf sldNum="0"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69489"/>
      </p:ext>
    </p:extLst>
  </p:cSld>
  <p:clrMapOvr>
    <a:masterClrMapping/>
  </p:clrMapOvr>
  <p:transition>
    <p:fade/>
  </p:transition>
  <p:hf sldNum="0"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7"/>
            <a:ext cx="9859116" cy="1162178"/>
          </a:xfrm>
          <a:noFill/>
        </p:spPr>
        <p:txBody>
          <a:bodyPr tIns="91440" bIns="91440" anchor="t" anchorCtr="0">
            <a:spAutoFit/>
          </a:bodyPr>
          <a:lstStyle>
            <a:lvl1pPr>
              <a:defRPr sz="7058" spc="-99"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6"/>
            <a:ext cx="9860673" cy="729943"/>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12405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87"/>
            <a:ext cx="9859116" cy="1162178"/>
          </a:xfrm>
          <a:noFill/>
        </p:spPr>
        <p:txBody>
          <a:bodyPr tIns="91440" bIns="91440" anchor="t" anchorCtr="0">
            <a:spAutoFit/>
          </a:bodyPr>
          <a:lstStyle>
            <a:lvl1pPr>
              <a:defRPr lang="en-US" sz="7058" b="0" kern="1200" cap="none" spc="-99"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6664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39680865"/>
      </p:ext>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2" y="228600"/>
            <a:ext cx="11582401" cy="863600"/>
          </a:xfrm>
        </p:spPr>
        <p:txBody>
          <a:bodyPr anchor="t" anchorCtr="0">
            <a:noAutofit/>
          </a:bodyPr>
          <a:lstStyle>
            <a:lvl1pPr>
              <a:defRPr sz="5329"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425433549"/>
      </p:ext>
    </p:extLst>
  </p:cSld>
  <p:clrMapOvr>
    <a:masterClrMapping/>
  </p:clrMapOvr>
  <p:transition spd="slow">
    <p:push/>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0632183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685016"/>
            <a:ext cx="4795873" cy="1487971"/>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2" y="1"/>
            <a:ext cx="6857649"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2974820887"/>
      </p:ext>
    </p:extLst>
  </p:cSld>
  <p:clrMapOvr>
    <a:masterClrMapping/>
  </p:clrMapOvr>
  <p:transition>
    <p:fade/>
  </p:transition>
  <p:hf sldNum="0" hdr="0" ftr="0" dt="0"/>
  <p:extLst mod="1">
    <p:ext uri="{DCECCB84-F9BA-43D5-87BE-67443E8EF086}">
      <p15:sldGuideLst xmlns:p15="http://schemas.microsoft.com/office/powerpoint/2012/main">
        <p15:guide id="1" pos="3427">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737665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313574"/>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3" tIns="45723" rIns="45723" bIns="45723" numCol="1" spcCol="0" rtlCol="0" fromWordArt="0" anchor="ctr" anchorCtr="0" forceAA="0" compatLnSpc="1">
            <a:prstTxWarp prst="textNoShape">
              <a:avLst/>
            </a:prstTxWarp>
            <a:noAutofit/>
          </a:bodyPr>
          <a:lstStyle/>
          <a:p>
            <a:pPr algn="ctr" defTabSz="914173" fontAlgn="base">
              <a:spcBef>
                <a:spcPct val="0"/>
              </a:spcBef>
              <a:spcAft>
                <a:spcPct val="0"/>
              </a:spcAft>
            </a:pPr>
            <a:endParaRPr lang="en-US" sz="1372" kern="0">
              <a:gradFill>
                <a:gsLst>
                  <a:gs pos="0">
                    <a:srgbClr val="FFFFFF"/>
                  </a:gs>
                  <a:gs pos="100000">
                    <a:srgbClr val="FFFFFF"/>
                  </a:gs>
                </a:gsLst>
                <a:lin ang="5400000" scaled="0"/>
              </a:gradFill>
              <a:ea typeface="Segoe UI" pitchFamily="34" charset="0"/>
              <a:cs typeface="Segoe UI" pitchFamily="34" charset="0"/>
              <a:sym typeface="Arial"/>
            </a:endParaRPr>
          </a:p>
        </p:txBody>
      </p:sp>
      <p:sp>
        <p:nvSpPr>
          <p:cNvPr id="5" name="Text Placeholder 4"/>
          <p:cNvSpPr>
            <a:spLocks noGrp="1"/>
          </p:cNvSpPr>
          <p:nvPr>
            <p:ph type="body" sz="quarter" idx="10"/>
          </p:nvPr>
        </p:nvSpPr>
        <p:spPr>
          <a:xfrm>
            <a:off x="269241" y="1197322"/>
            <a:ext cx="11653521" cy="2287721"/>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5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13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7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37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521203"/>
      </p:ext>
    </p:extLst>
  </p:cSld>
  <p:clrMapOvr>
    <a:masterClrMapping/>
  </p:clrMapOvr>
  <p:transition>
    <p:fade/>
  </p:transition>
  <p:hf sldNum="0"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1"/>
            <a:ext cx="4482124" cy="467806"/>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94" eaLnBrk="0" hangingPunct="0"/>
            <a:r>
              <a:rPr lang="en-US" sz="687" kern="0">
                <a:gradFill>
                  <a:gsLst>
                    <a:gs pos="0">
                      <a:srgbClr val="FFFFFF"/>
                    </a:gs>
                    <a:gs pos="100000">
                      <a:srgbClr val="FFFFFF"/>
                    </a:gs>
                  </a:gsLst>
                  <a:lin ang="5400000" scaled="0"/>
                </a:gradFill>
                <a:latin typeface="Arial"/>
                <a:ea typeface="Arial"/>
                <a:cs typeface="Segoe UI" pitchFamily="34" charset="0"/>
                <a:sym typeface="Arial"/>
              </a:rPr>
              <a:t>© Copyright Microsoft Corporation. All rights reserved. </a:t>
            </a:r>
          </a:p>
        </p:txBody>
      </p:sp>
      <p:pic>
        <p:nvPicPr>
          <p:cNvPr id="8" name="Picture 7"/>
          <p:cNvPicPr>
            <a:picLocks noChangeAspect="1"/>
          </p:cNvPicPr>
          <p:nvPr/>
        </p:nvPicPr>
        <p:blipFill>
          <a:blip r:embed="rId2"/>
          <a:stretch>
            <a:fillRect/>
          </a:stretch>
        </p:blipFill>
        <p:spPr bwMode="black">
          <a:xfrm>
            <a:off x="448213" y="471693"/>
            <a:ext cx="1454257" cy="304828"/>
          </a:xfrm>
          <a:prstGeom prst="rect">
            <a:avLst/>
          </a:prstGeom>
        </p:spPr>
      </p:pic>
    </p:spTree>
    <p:extLst>
      <p:ext uri="{BB962C8B-B14F-4D97-AF65-F5344CB8AC3E}">
        <p14:creationId xmlns:p14="http://schemas.microsoft.com/office/powerpoint/2010/main" val="160128222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461101"/>
          </a:xfrm>
          <a:prstGeom prst="rect">
            <a:avLst/>
          </a:prstGeom>
        </p:spPr>
        <p:txBody>
          <a:bodyPr/>
          <a:lstStyle>
            <a:lvl1pPr marL="284812" indent="-284812">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85" indent="-27547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96" indent="-28481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211" indent="-22411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324" indent="-22411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43250067"/>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419346432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Main point">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653667" y="600200"/>
            <a:ext cx="8490400" cy="5454400"/>
          </a:xfrm>
          <a:prstGeom prst="rect">
            <a:avLst/>
          </a:prstGeom>
        </p:spPr>
        <p:txBody>
          <a:bodyPr lIns="91425" tIns="91425" rIns="91425" bIns="91425" anchor="ctr" anchorCtr="0"/>
          <a:lstStyle>
            <a:lvl1pPr lvl="0" rtl="0">
              <a:spcBef>
                <a:spcPts val="0"/>
              </a:spcBef>
              <a:buSzPct val="100000"/>
              <a:defRPr sz="6400"/>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91" name="Shape 9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52510047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33" name="Shape 133"/>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4" name="Shape 134"/>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135" name="Shape 13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24195442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47501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8774"/>
                </a:solidFill>
              </a:defRPr>
            </a:lvl1pPr>
          </a:lstStyle>
          <a:p>
            <a:r>
              <a:rPr lang="en-US"/>
              <a:t>Click to edit Master title style</a:t>
            </a:r>
          </a:p>
        </p:txBody>
      </p:sp>
    </p:spTree>
    <p:extLst>
      <p:ext uri="{BB962C8B-B14F-4D97-AF65-F5344CB8AC3E}">
        <p14:creationId xmlns:p14="http://schemas.microsoft.com/office/powerpoint/2010/main" val="279980613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28207556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64240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46520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029073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8"/>
            <a:ext cx="11655840" cy="2018835"/>
          </a:xfrm>
        </p:spPr>
        <p:txBody>
          <a:bodyPr/>
          <a:lstStyle>
            <a:lvl1pPr marL="0" indent="0">
              <a:buNone/>
              <a:defRPr/>
            </a:lvl1pPr>
            <a:lvl2pPr marL="28000" indent="0">
              <a:buNone/>
              <a:defRPr sz="1961"/>
            </a:lvl2pPr>
            <a:lvl3pPr marL="219344" indent="0">
              <a:buNone/>
              <a:defRPr sz="1961"/>
            </a:lvl3pPr>
            <a:lvl4pPr marL="466689" indent="0">
              <a:buNone/>
              <a:defRPr sz="1765"/>
            </a:lvl4pPr>
            <a:lvl5pPr marL="724922" indent="0">
              <a:buNone/>
              <a:defRPr sz="1765"/>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618112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28694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867692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0634893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679621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863397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3664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891288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010903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70315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57833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807082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6536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584234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296"/>
          </a:xfrm>
          <a:prstGeom prst="rect">
            <a:avLst/>
          </a:prstGeom>
          <a:noFill/>
          <a:ln w="12700">
            <a:noFill/>
            <a:miter lim="800000"/>
            <a:headEnd type="none" w="sm" len="sm"/>
            <a:tailEnd type="none" w="sm" len="sm"/>
          </a:ln>
          <a:effectLst/>
        </p:spPr>
        <p:txBody>
          <a:bodyPr vert="horz" wrap="square" lIns="179247" tIns="143400" rIns="179247" bIns="143400" numCol="1" anchor="t" anchorCtr="0" compatLnSpc="1">
            <a:prstTxWarp prst="textNoShape">
              <a:avLst/>
            </a:prstTxWarp>
            <a:spAutoFit/>
          </a:bodyPr>
          <a:lstStyle/>
          <a:p>
            <a:pPr defTabSz="913736"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2958513" y="2943654"/>
            <a:ext cx="3214044" cy="690695"/>
          </a:xfrm>
          <a:prstGeom prst="rect">
            <a:avLst/>
          </a:prstGeom>
        </p:spPr>
      </p:pic>
      <p:pic>
        <p:nvPicPr>
          <p:cNvPr id="4" name="Picture 3" descr="Pivotal_Teal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35" y="2681875"/>
            <a:ext cx="3103082" cy="1214250"/>
          </a:xfrm>
          <a:prstGeom prst="rect">
            <a:avLst/>
          </a:prstGeom>
        </p:spPr>
      </p:pic>
    </p:spTree>
    <p:extLst>
      <p:ext uri="{BB962C8B-B14F-4D97-AF65-F5344CB8AC3E}">
        <p14:creationId xmlns:p14="http://schemas.microsoft.com/office/powerpoint/2010/main" val="1999321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0.03195 -0.00124 L -3.4769E-6 1.71499E-6 " pathEditMode="relative" rAng="0" ptsTypes="AA">
                                      <p:cBhvr>
                                        <p:cTn id="11" dur="500" fill="hold"/>
                                        <p:tgtEl>
                                          <p:spTgt spid="4"/>
                                        </p:tgtEl>
                                        <p:attrNameLst>
                                          <p:attrName>ppt_x</p:attrName>
                                          <p:attrName>ppt_y</p:attrName>
                                        </p:attrNameLst>
                                      </p:cBhvr>
                                      <p:rCtr x="1598" y="62"/>
                                    </p:animMotion>
                                  </p:childTnLst>
                                </p:cTn>
                              </p:par>
                              <p:par>
                                <p:cTn id="12" presetID="0" presetClass="path" presetSubtype="0" accel="50000" decel="50000" fill="hold" nodeType="withEffect">
                                  <p:stCondLst>
                                    <p:cond delay="0"/>
                                  </p:stCondLst>
                                  <p:childTnLst>
                                    <p:animMotion origin="layout" path="M 0.04291 3.85802E-6 L -2.35347E-6 3.85802E-6 " pathEditMode="relative" rAng="0" ptsTypes="AA">
                                      <p:cBhvr>
                                        <p:cTn id="13" dur="500" fill="hold"/>
                                        <p:tgtEl>
                                          <p:spTgt spid="7"/>
                                        </p:tgtEl>
                                        <p:attrNameLst>
                                          <p:attrName>ppt_x</p:attrName>
                                          <p:attrName>ppt_y</p:attrName>
                                        </p:attrNameLst>
                                      </p:cBhvr>
                                      <p:rCtr x="-2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2381448"/>
          </a:xfrm>
          <a:prstGeom prst="rect">
            <a:avLst/>
          </a:prstGeom>
        </p:spPr>
        <p:txBody>
          <a:bodyPr/>
          <a:lstStyle>
            <a:lvl1pPr marL="284730" indent="-284730">
              <a:buClr>
                <a:schemeClr val="tx1"/>
              </a:buClr>
              <a:buSzPct val="90000"/>
              <a:buFont typeface="Arial" pitchFamily="34" charset="0"/>
              <a:buChar char="•"/>
              <a:defRPr sz="36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6" indent="-275397">
              <a:buClr>
                <a:schemeClr val="tx1"/>
              </a:buClr>
              <a:buSzPct val="90000"/>
              <a:buFont typeface="Arial" pitchFamily="34" charset="0"/>
              <a:buChar char="•"/>
              <a:defRPr sz="303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7" indent="-28473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07" indent="-22405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57" indent="-22405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25" tIns="77712" rIns="155425" bIns="77712"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155440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
        <p:nvSpPr>
          <p:cNvPr id="5" name="Shape 251"/>
          <p:cNvSpPr/>
          <p:nvPr userDrawn="1"/>
        </p:nvSpPr>
        <p:spPr>
          <a:xfrm>
            <a:off x="152400" y="149352"/>
            <a:ext cx="11887200" cy="6559296"/>
          </a:xfrm>
          <a:prstGeom prst="rect">
            <a:avLst/>
          </a:prstGeom>
          <a:solidFill>
            <a:schemeClr val="accent5">
              <a:lumMod val="90000"/>
              <a:lumOff val="10000"/>
            </a:schemeClr>
          </a:solidFill>
          <a:ln>
            <a:noFill/>
          </a:ln>
        </p:spPr>
        <p:txBody>
          <a:bodyPr lIns="121868" tIns="60918" rIns="121868" bIns="60918"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Text Placeholder 3"/>
          <p:cNvSpPr>
            <a:spLocks noGrp="1"/>
          </p:cNvSpPr>
          <p:nvPr>
            <p:ph type="body" sz="quarter" idx="11"/>
          </p:nvPr>
        </p:nvSpPr>
        <p:spPr>
          <a:xfrm>
            <a:off x="548640" y="463299"/>
            <a:ext cx="7071360" cy="374683"/>
          </a:xfrm>
          <a:prstGeom prst="rect">
            <a:avLst/>
          </a:prstGeom>
          <a:effectLst/>
        </p:spPr>
        <p:txBody>
          <a:bodyPr lIns="0"/>
          <a:lstStyle>
            <a:lvl1pPr marL="0" indent="0">
              <a:buNone/>
              <a:defRPr sz="1372" b="1">
                <a:solidFill>
                  <a:srgbClr val="199F80"/>
                </a:solidFill>
              </a:defRPr>
            </a:lvl1pPr>
            <a:lvl2pPr marL="609416" indent="0">
              <a:buNone/>
              <a:defRPr sz="1372" b="1">
                <a:solidFill>
                  <a:schemeClr val="accent2"/>
                </a:solidFill>
              </a:defRPr>
            </a:lvl2pPr>
            <a:lvl3pPr marL="1218834" indent="0">
              <a:buNone/>
              <a:defRPr sz="1372" b="1">
                <a:solidFill>
                  <a:schemeClr val="accent2"/>
                </a:solidFill>
              </a:defRPr>
            </a:lvl3pPr>
            <a:lvl4pPr marL="1828251" indent="0">
              <a:buNone/>
              <a:defRPr sz="1372" b="1">
                <a:solidFill>
                  <a:schemeClr val="accent2"/>
                </a:solidFill>
              </a:defRPr>
            </a:lvl4pPr>
            <a:lvl5pPr marL="2437668" indent="0">
              <a:buNone/>
              <a:defRPr sz="1372" b="1">
                <a:solidFill>
                  <a:schemeClr val="accent2"/>
                </a:solidFill>
              </a:defRPr>
            </a:lvl5pPr>
          </a:lstStyle>
          <a:p>
            <a:pPr lvl="0"/>
            <a:r>
              <a:rPr lang="en-US"/>
              <a:t>Click to edit Master text styles</a:t>
            </a:r>
          </a:p>
        </p:txBody>
      </p:sp>
      <p:sp>
        <p:nvSpPr>
          <p:cNvPr id="8" name="Text Placeholder 7"/>
          <p:cNvSpPr>
            <a:spLocks noGrp="1"/>
          </p:cNvSpPr>
          <p:nvPr>
            <p:ph type="body" sz="quarter" idx="12"/>
          </p:nvPr>
        </p:nvSpPr>
        <p:spPr>
          <a:xfrm>
            <a:off x="548640" y="730759"/>
            <a:ext cx="7071360" cy="485330"/>
          </a:xfrm>
          <a:prstGeom prst="rect">
            <a:avLst/>
          </a:prstGeom>
        </p:spPr>
        <p:txBody>
          <a:bodyPr lIns="0"/>
          <a:lstStyle>
            <a:lvl1pPr marL="0" indent="0">
              <a:buNone/>
              <a:defRPr sz="2157">
                <a:solidFill>
                  <a:schemeClr val="bg1"/>
                </a:solidFill>
                <a:effectLst>
                  <a:outerShdw blurRad="50800" dist="38100" dir="5400000" algn="t" rotWithShape="0">
                    <a:prstClr val="black">
                      <a:alpha val="40000"/>
                    </a:prstClr>
                  </a:outerShdw>
                </a:effectLst>
              </a:defRPr>
            </a:lvl1pPr>
            <a:lvl2pPr marL="609416" indent="0">
              <a:buNone/>
              <a:defRPr sz="2157"/>
            </a:lvl2pPr>
            <a:lvl3pPr marL="1218834" indent="0">
              <a:buNone/>
              <a:defRPr sz="2157"/>
            </a:lvl3pPr>
            <a:lvl4pPr marL="1828251" indent="0">
              <a:buNone/>
              <a:defRPr sz="2157"/>
            </a:lvl4pPr>
            <a:lvl5pPr marL="2437668" indent="0">
              <a:buNone/>
              <a:defRPr sz="2157"/>
            </a:lvl5pPr>
          </a:lstStyle>
          <a:p>
            <a:pPr lvl="0"/>
            <a:r>
              <a:rPr lang="en-US"/>
              <a:t>Click to edit Master text styles</a:t>
            </a:r>
          </a:p>
        </p:txBody>
      </p:sp>
    </p:spTree>
    <p:extLst>
      <p:ext uri="{BB962C8B-B14F-4D97-AF65-F5344CB8AC3E}">
        <p14:creationId xmlns:p14="http://schemas.microsoft.com/office/powerpoint/2010/main" val="2717444309"/>
      </p:ext>
    </p:extLst>
  </p:cSld>
  <p:clrMapOvr>
    <a:masterClrMapping/>
  </p:clrMapOvr>
  <p:transition spd="slow">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88951" y="433916"/>
            <a:ext cx="11214099" cy="613832"/>
          </a:xfrm>
          <a:prstGeom prst="rect">
            <a:avLst/>
          </a:prstGeom>
          <a:noFill/>
          <a:ln>
            <a:noFill/>
          </a:ln>
        </p:spPr>
        <p:txBody>
          <a:bodyPr lIns="124312" tIns="124312" rIns="124312" bIns="124312" anchor="t" anchorCtr="0"/>
          <a:lstStyle>
            <a:lvl1pPr marL="0" marR="0" lvl="0" indent="0" algn="l" rtl="0">
              <a:lnSpc>
                <a:spcPct val="90000"/>
              </a:lnSpc>
              <a:spcBef>
                <a:spcPts val="0"/>
              </a:spcBef>
              <a:buClr>
                <a:schemeClr val="dk2"/>
              </a:buClr>
              <a:buFont typeface="Arial"/>
              <a:buNone/>
              <a:defRPr sz="4313" b="0" i="0" u="none" strike="noStrike" cap="none">
                <a:solidFill>
                  <a:schemeClr val="dk2"/>
                </a:solidFill>
                <a:latin typeface="Arial"/>
                <a:ea typeface="Arial"/>
                <a:cs typeface="Arial"/>
                <a:sym typeface="Arial"/>
              </a:defRPr>
            </a:lvl1pPr>
            <a:lvl2pPr lvl="1" indent="0">
              <a:spcBef>
                <a:spcPts val="0"/>
              </a:spcBef>
              <a:buNone/>
              <a:defRPr sz="2353"/>
            </a:lvl2pPr>
            <a:lvl3pPr lvl="2" indent="0">
              <a:spcBef>
                <a:spcPts val="0"/>
              </a:spcBef>
              <a:buNone/>
              <a:defRPr sz="2353"/>
            </a:lvl3pPr>
            <a:lvl4pPr lvl="3" indent="0">
              <a:spcBef>
                <a:spcPts val="0"/>
              </a:spcBef>
              <a:buNone/>
              <a:defRPr sz="2353"/>
            </a:lvl4pPr>
            <a:lvl5pPr lvl="4" indent="0">
              <a:spcBef>
                <a:spcPts val="0"/>
              </a:spcBef>
              <a:buNone/>
              <a:defRPr sz="2353"/>
            </a:lvl5pPr>
            <a:lvl6pPr lvl="5" indent="0">
              <a:spcBef>
                <a:spcPts val="0"/>
              </a:spcBef>
              <a:buNone/>
              <a:defRPr sz="2353"/>
            </a:lvl6pPr>
            <a:lvl7pPr lvl="6" indent="0">
              <a:spcBef>
                <a:spcPts val="0"/>
              </a:spcBef>
              <a:buNone/>
              <a:defRPr sz="2353"/>
            </a:lvl7pPr>
            <a:lvl8pPr lvl="7" indent="0">
              <a:spcBef>
                <a:spcPts val="0"/>
              </a:spcBef>
              <a:buNone/>
              <a:defRPr sz="2353"/>
            </a:lvl8pPr>
            <a:lvl9pPr lvl="8" indent="0">
              <a:spcBef>
                <a:spcPts val="0"/>
              </a:spcBef>
              <a:buNone/>
              <a:defRPr sz="2353"/>
            </a:lvl9pPr>
          </a:lstStyle>
          <a:p>
            <a:endParaRPr/>
          </a:p>
        </p:txBody>
      </p:sp>
      <p:sp>
        <p:nvSpPr>
          <p:cNvPr id="23" name="Shape 23"/>
          <p:cNvSpPr txBox="1">
            <a:spLocks noGrp="1"/>
          </p:cNvSpPr>
          <p:nvPr>
            <p:ph type="body" idx="1"/>
          </p:nvPr>
        </p:nvSpPr>
        <p:spPr>
          <a:xfrm>
            <a:off x="488951" y="1432984"/>
            <a:ext cx="11214099" cy="702609"/>
          </a:xfrm>
          <a:prstGeom prst="rect">
            <a:avLst/>
          </a:prstGeom>
          <a:noFill/>
          <a:ln>
            <a:noFill/>
          </a:ln>
        </p:spPr>
        <p:txBody>
          <a:bodyPr lIns="124312" tIns="124312" rIns="124312" bIns="124312" anchor="t" anchorCtr="0"/>
          <a:lstStyle>
            <a:lvl1pPr marL="304708" marR="0" lvl="0" indent="-101569" algn="l" rtl="0">
              <a:spcBef>
                <a:spcPts val="1600"/>
              </a:spcBef>
              <a:buClr>
                <a:schemeClr val="accent1"/>
              </a:buClr>
              <a:buSzPct val="100000"/>
              <a:buFont typeface="Noto Sans Symbols"/>
              <a:buChar char="•"/>
              <a:defRPr sz="3235" b="0" i="0" u="none" strike="noStrike" cap="none">
                <a:solidFill>
                  <a:schemeClr val="dk1"/>
                </a:solidFill>
                <a:latin typeface="Arial"/>
                <a:ea typeface="Arial"/>
                <a:cs typeface="Arial"/>
                <a:sym typeface="Arial"/>
              </a:defRPr>
            </a:lvl1pPr>
            <a:lvl2pPr marL="990303" marR="0" lvl="1" indent="-211603" algn="l" rtl="0">
              <a:spcBef>
                <a:spcPts val="400"/>
              </a:spcBef>
              <a:buClr>
                <a:schemeClr val="accent1"/>
              </a:buClr>
              <a:buSzPct val="100000"/>
              <a:buFont typeface="Verdana"/>
              <a:buChar char="–"/>
              <a:defRPr sz="2647" b="0" i="0" u="none" strike="noStrike" cap="none">
                <a:solidFill>
                  <a:schemeClr val="dk1"/>
                </a:solidFill>
                <a:latin typeface="Arial"/>
                <a:ea typeface="Arial"/>
                <a:cs typeface="Arial"/>
                <a:sym typeface="Arial"/>
              </a:defRPr>
            </a:lvl2pPr>
            <a:lvl3pPr marL="1523543" marR="0" lvl="2" indent="-169283" algn="l" rtl="0">
              <a:spcBef>
                <a:spcPts val="400"/>
              </a:spcBef>
              <a:buClr>
                <a:schemeClr val="accent1"/>
              </a:buClr>
              <a:buSzPct val="100000"/>
              <a:buFont typeface="Verdana"/>
              <a:buChar char="▪"/>
              <a:defRPr sz="2157" b="0" i="0" u="none" strike="noStrike" cap="none">
                <a:solidFill>
                  <a:schemeClr val="dk1"/>
                </a:solidFill>
                <a:latin typeface="Arial"/>
                <a:ea typeface="Arial"/>
                <a:cs typeface="Arial"/>
                <a:sym typeface="Arial"/>
              </a:defRPr>
            </a:lvl3pPr>
            <a:lvl4pPr marL="2211254" marR="0" lvl="3" indent="-281432" algn="l" rtl="0">
              <a:spcBef>
                <a:spcPts val="400"/>
              </a:spcBef>
              <a:buClr>
                <a:schemeClr val="accent1"/>
              </a:buClr>
              <a:buSzPct val="100000"/>
              <a:buFont typeface="Verdana"/>
              <a:buChar char="—"/>
              <a:defRPr sz="1568" b="0" i="0" u="none" strike="noStrike" cap="none">
                <a:solidFill>
                  <a:schemeClr val="dk1"/>
                </a:solidFill>
                <a:latin typeface="Arial"/>
                <a:ea typeface="Arial"/>
                <a:cs typeface="Arial"/>
                <a:sym typeface="Arial"/>
              </a:defRPr>
            </a:lvl4pPr>
            <a:lvl5pPr marL="2742377" marR="0" lvl="4" indent="-211603" algn="l" rtl="0">
              <a:spcBef>
                <a:spcPts val="400"/>
              </a:spcBef>
              <a:buClr>
                <a:schemeClr val="accent1"/>
              </a:buClr>
              <a:buSzPct val="100000"/>
              <a:buFont typeface="Verdana"/>
              <a:buChar char="»"/>
              <a:defRPr sz="1372" b="0" i="0" u="none" strike="noStrike" cap="none">
                <a:solidFill>
                  <a:schemeClr val="dk1"/>
                </a:solidFill>
                <a:latin typeface="Arial"/>
                <a:ea typeface="Arial"/>
                <a:cs typeface="Arial"/>
                <a:sym typeface="Arial"/>
              </a:defRPr>
            </a:lvl5pPr>
            <a:lvl6pPr marL="3351793" marR="0" lvl="5"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6pPr>
            <a:lvl7pPr marL="3961210" marR="0" lvl="6"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7pPr>
            <a:lvl8pPr marL="4570627" marR="0" lvl="7"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8pPr>
            <a:lvl9pPr marL="5180043" marR="0" lvl="8"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502974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88950" y="1047750"/>
            <a:ext cx="11214099" cy="813278"/>
          </a:xfrm>
          <a:prstGeom prst="rect">
            <a:avLst/>
          </a:prstGeom>
          <a:noFill/>
          <a:ln>
            <a:noFill/>
          </a:ln>
        </p:spPr>
        <p:txBody>
          <a:bodyPr lIns="124338" tIns="124338" rIns="124338" bIns="124338" anchor="t" anchorCtr="0"/>
          <a:lstStyle>
            <a:lvl1pPr marL="0" lvl="0" indent="0" rtl="0">
              <a:spcBef>
                <a:spcPts val="0"/>
              </a:spcBef>
              <a:buClr>
                <a:schemeClr val="dk1"/>
              </a:buClr>
              <a:buFont typeface="Arial"/>
              <a:buNone/>
              <a:defRPr/>
            </a:lvl1pPr>
            <a:lvl2pPr marL="609543" lvl="1" indent="0" rtl="0">
              <a:spcBef>
                <a:spcPts val="0"/>
              </a:spcBef>
              <a:buNone/>
              <a:defRPr/>
            </a:lvl2pPr>
            <a:lvl3pPr marL="1219085" lvl="2" indent="0" rtl="0">
              <a:spcBef>
                <a:spcPts val="0"/>
              </a:spcBef>
              <a:buNone/>
              <a:defRPr/>
            </a:lvl3pPr>
            <a:lvl4pPr marL="1828628" lvl="3" indent="0" rtl="0">
              <a:spcBef>
                <a:spcPts val="0"/>
              </a:spcBef>
              <a:buNone/>
              <a:defRPr/>
            </a:lvl4pPr>
            <a:lvl5pPr marL="2438171" lvl="4" indent="0" rtl="0">
              <a:spcBef>
                <a:spcPts val="0"/>
              </a:spcBef>
              <a:buNone/>
              <a:defRPr/>
            </a:lvl5pPr>
            <a:lvl6pPr marL="3047713" lvl="5" indent="0" rtl="0">
              <a:spcBef>
                <a:spcPts val="0"/>
              </a:spcBef>
              <a:buFont typeface="Arial"/>
              <a:buNone/>
              <a:defRPr/>
            </a:lvl6pPr>
            <a:lvl7pPr marL="3657256" lvl="6" indent="0" rtl="0">
              <a:spcBef>
                <a:spcPts val="0"/>
              </a:spcBef>
              <a:buFont typeface="Arial"/>
              <a:buNone/>
              <a:defRPr/>
            </a:lvl7pPr>
            <a:lvl8pPr marL="4266799" lvl="7" indent="0" rtl="0">
              <a:spcBef>
                <a:spcPts val="0"/>
              </a:spcBef>
              <a:buFont typeface="Arial"/>
              <a:buNone/>
              <a:defRPr/>
            </a:lvl8pPr>
            <a:lvl9pPr marL="4876342" lvl="8" indent="0" rtl="0">
              <a:spcBef>
                <a:spcPts val="0"/>
              </a:spcBef>
              <a:buFont typeface="Arial"/>
              <a:buNone/>
              <a:defRPr/>
            </a:lvl9pPr>
          </a:lstStyle>
          <a:p>
            <a:endParaRPr/>
          </a:p>
        </p:txBody>
      </p:sp>
      <p:sp>
        <p:nvSpPr>
          <p:cNvPr id="21" name="Shape 21"/>
          <p:cNvSpPr txBox="1">
            <a:spLocks noGrp="1"/>
          </p:cNvSpPr>
          <p:nvPr>
            <p:ph type="title"/>
          </p:nvPr>
        </p:nvSpPr>
        <p:spPr>
          <a:xfrm>
            <a:off x="488950" y="433916"/>
            <a:ext cx="11214099" cy="613832"/>
          </a:xfrm>
          <a:prstGeom prst="rect">
            <a:avLst/>
          </a:prstGeom>
          <a:noFill/>
          <a:ln>
            <a:noFill/>
          </a:ln>
        </p:spPr>
        <p:txBody>
          <a:bodyPr lIns="124338" tIns="124338" rIns="124338" bIns="124338"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2"/>
          </p:nvPr>
        </p:nvSpPr>
        <p:spPr>
          <a:xfrm>
            <a:off x="488952" y="1892299"/>
            <a:ext cx="11214099" cy="813278"/>
          </a:xfrm>
          <a:prstGeom prst="rect">
            <a:avLst/>
          </a:prstGeom>
          <a:noFill/>
          <a:ln>
            <a:noFill/>
          </a:ln>
        </p:spPr>
        <p:txBody>
          <a:bodyPr lIns="124338" tIns="124338" rIns="124338" bIns="124338" anchor="t" anchorCtr="0"/>
          <a:lstStyle>
            <a:lvl1pPr lvl="0" rtl="0">
              <a:spcBef>
                <a:spcPts val="1600"/>
              </a:spcBef>
              <a:buClr>
                <a:schemeClr val="accent1"/>
              </a:buClr>
              <a:buFont typeface="Noto Symbol"/>
              <a:buChar char="•"/>
              <a:defRPr/>
            </a:lvl1pPr>
            <a:lvl2pPr lvl="1" rtl="0">
              <a:spcBef>
                <a:spcPts val="400"/>
              </a:spcBef>
              <a:buClr>
                <a:schemeClr val="accent1"/>
              </a:buClr>
              <a:buFont typeface="Verdana"/>
              <a:buChar char="–"/>
              <a:defRPr/>
            </a:lvl2pPr>
            <a:lvl3pPr lvl="2" rtl="0">
              <a:spcBef>
                <a:spcPts val="400"/>
              </a:spcBef>
              <a:buClr>
                <a:schemeClr val="accent1"/>
              </a:buClr>
              <a:buFont typeface="Verdana"/>
              <a:buChar char="▪"/>
              <a:defRPr/>
            </a:lvl3pPr>
            <a:lvl4pPr marL="2211710" lvl="3" indent="-281491" rtl="0">
              <a:spcBef>
                <a:spcPts val="400"/>
              </a:spcBef>
              <a:buClr>
                <a:schemeClr val="accent1"/>
              </a:buClr>
              <a:buFont typeface="Verdana"/>
              <a:buChar char="—"/>
              <a:defRPr/>
            </a:lvl4pPr>
            <a:lvl5pPr lvl="4" rtl="0">
              <a:spcBef>
                <a:spcPts val="4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19420895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51629" y="199890"/>
            <a:ext cx="11729237" cy="632594"/>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8774"/>
              </a:buClr>
              <a:buFont typeface="Arial"/>
              <a:buNone/>
              <a:defRPr sz="3725" b="1" i="0" u="none" strike="noStrike" cap="none">
                <a:solidFill>
                  <a:srgbClr val="008774"/>
                </a:solidFill>
                <a:latin typeface="Arial"/>
                <a:ea typeface="Arial"/>
                <a:cs typeface="Arial"/>
                <a:sym typeface="Arial"/>
              </a:defRPr>
            </a:lvl1pPr>
            <a:lvl2pPr lvl="1" indent="0">
              <a:spcBef>
                <a:spcPts val="0"/>
              </a:spcBef>
              <a:buNone/>
              <a:defRPr sz="1765"/>
            </a:lvl2pPr>
            <a:lvl3pPr lvl="2" indent="0">
              <a:spcBef>
                <a:spcPts val="0"/>
              </a:spcBef>
              <a:buNone/>
              <a:defRPr sz="1765"/>
            </a:lvl3pPr>
            <a:lvl4pPr lvl="3" indent="0">
              <a:spcBef>
                <a:spcPts val="0"/>
              </a:spcBef>
              <a:buNone/>
              <a:defRPr sz="1765"/>
            </a:lvl4pPr>
            <a:lvl5pPr lvl="4" indent="0">
              <a:spcBef>
                <a:spcPts val="0"/>
              </a:spcBef>
              <a:buNone/>
              <a:defRPr sz="1765"/>
            </a:lvl5pPr>
            <a:lvl6pPr lvl="5" indent="0">
              <a:spcBef>
                <a:spcPts val="0"/>
              </a:spcBef>
              <a:buNone/>
              <a:defRPr sz="1765"/>
            </a:lvl6pPr>
            <a:lvl7pPr lvl="6" indent="0">
              <a:spcBef>
                <a:spcPts val="0"/>
              </a:spcBef>
              <a:buNone/>
              <a:defRPr sz="1765"/>
            </a:lvl7pPr>
            <a:lvl8pPr lvl="7" indent="0">
              <a:spcBef>
                <a:spcPts val="0"/>
              </a:spcBef>
              <a:buNone/>
              <a:defRPr sz="1765"/>
            </a:lvl8pPr>
            <a:lvl9pPr lvl="8" indent="0">
              <a:spcBef>
                <a:spcPts val="0"/>
              </a:spcBef>
              <a:buNone/>
              <a:defRPr sz="1765"/>
            </a:lvl9pPr>
          </a:lstStyle>
          <a:p>
            <a:endParaRPr/>
          </a:p>
        </p:txBody>
      </p:sp>
      <p:sp>
        <p:nvSpPr>
          <p:cNvPr id="22" name="Shape 22"/>
          <p:cNvSpPr txBox="1">
            <a:spLocks noGrp="1"/>
          </p:cNvSpPr>
          <p:nvPr>
            <p:ph type="sldNum" idx="12"/>
          </p:nvPr>
        </p:nvSpPr>
        <p:spPr>
          <a:xfrm>
            <a:off x="64330" y="6481950"/>
            <a:ext cx="497783" cy="365125"/>
          </a:xfrm>
          <a:prstGeom prst="rect">
            <a:avLst/>
          </a:prstGeom>
          <a:noFill/>
          <a:ln>
            <a:noFill/>
          </a:ln>
        </p:spPr>
        <p:txBody>
          <a:bodyPr lIns="124350" tIns="62175" rIns="124350" bIns="62175" anchor="t" anchorCtr="0">
            <a:noAutofit/>
          </a:bodyPr>
          <a:lstStyle/>
          <a:p>
            <a:pPr>
              <a:buSzPct val="25000"/>
            </a:pPr>
            <a:fld id="{00000000-1234-1234-1234-123412341234}" type="slidenum">
              <a:rPr lang="en-US" sz="1176" smtClean="0">
                <a:solidFill>
                  <a:srgbClr val="A5A5A5"/>
                </a:solidFill>
                <a:latin typeface="Quattrocento Sans"/>
                <a:ea typeface="Quattrocento Sans"/>
                <a:cs typeface="Quattrocento Sans"/>
                <a:sym typeface="Quattrocento Sans"/>
              </a:rPr>
              <a:pPr>
                <a:buSzPct val="25000"/>
              </a:pPr>
              <a:t>‹#›</a:t>
            </a:fld>
            <a:endParaRPr lang="en-US" sz="1176">
              <a:solidFill>
                <a:srgbClr val="A5A5A5"/>
              </a:solidFill>
              <a:latin typeface="Quattrocento Sans"/>
              <a:ea typeface="Quattrocento Sans"/>
              <a:cs typeface="Quattrocento Sans"/>
              <a:sym typeface="Quattrocento Sans"/>
            </a:endParaRPr>
          </a:p>
        </p:txBody>
      </p:sp>
      <p:sp>
        <p:nvSpPr>
          <p:cNvPr id="23" name="Shape 23"/>
          <p:cNvSpPr txBox="1">
            <a:spLocks noGrp="1"/>
          </p:cNvSpPr>
          <p:nvPr>
            <p:ph type="body" idx="1"/>
          </p:nvPr>
        </p:nvSpPr>
        <p:spPr>
          <a:xfrm>
            <a:off x="152400" y="832485"/>
            <a:ext cx="11728450" cy="513006"/>
          </a:xfrm>
          <a:prstGeom prst="rect">
            <a:avLst/>
          </a:prstGeom>
          <a:noFill/>
          <a:ln>
            <a:noFill/>
          </a:ln>
        </p:spPr>
        <p:txBody>
          <a:bodyPr lIns="91425" tIns="91425" rIns="91425" bIns="91425" anchor="t" anchorCtr="0"/>
          <a:lstStyle>
            <a:lvl1pPr marL="0" marR="0" lvl="0" indent="0" algn="l" rtl="0">
              <a:lnSpc>
                <a:spcPct val="90000"/>
              </a:lnSpc>
              <a:spcBef>
                <a:spcPts val="471"/>
              </a:spcBef>
              <a:spcAft>
                <a:spcPts val="0"/>
              </a:spcAft>
              <a:buClr>
                <a:srgbClr val="7F7F7F"/>
              </a:buClr>
              <a:buFont typeface="Arial"/>
              <a:buNone/>
              <a:defRPr sz="2353" b="0" i="0" u="none" strike="noStrike" cap="none">
                <a:solidFill>
                  <a:srgbClr val="7F7F7F"/>
                </a:solidFill>
                <a:latin typeface="Arial"/>
                <a:ea typeface="Arial"/>
                <a:cs typeface="Arial"/>
                <a:sym typeface="Arial"/>
              </a:defRPr>
            </a:lvl1pPr>
            <a:lvl2pPr marL="572691" marR="0" lvl="1" indent="-102088" algn="l" rtl="0">
              <a:lnSpc>
                <a:spcPct val="90000"/>
              </a:lnSpc>
              <a:spcBef>
                <a:spcPts val="471"/>
              </a:spcBef>
              <a:spcAft>
                <a:spcPts val="0"/>
              </a:spcAft>
              <a:buClr>
                <a:schemeClr val="dk1"/>
              </a:buClr>
              <a:buSzPct val="90000"/>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784338" marR="0" lvl="2" indent="-112048" algn="l" rtl="0">
              <a:lnSpc>
                <a:spcPct val="90000"/>
              </a:lnSpc>
              <a:spcBef>
                <a:spcPts val="392"/>
              </a:spcBef>
              <a:spcAft>
                <a:spcPts val="0"/>
              </a:spcAft>
              <a:buClr>
                <a:schemeClr val="dk1"/>
              </a:buClr>
              <a:buSzPct val="90000"/>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008435" marR="0" lvl="3"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1232531" marR="0" lvl="4"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514509" marR="0" lvl="5" indent="-111694"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2971693" marR="0" lvl="6" indent="-10823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428877" marR="0" lvl="7" indent="-10477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3886061" marR="0" lvl="8" indent="-113768"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Shape 24"/>
          <p:cNvSpPr/>
          <p:nvPr/>
        </p:nvSpPr>
        <p:spPr>
          <a:xfrm>
            <a:off x="0" y="0"/>
            <a:ext cx="12191999" cy="71991"/>
          </a:xfrm>
          <a:prstGeom prst="rect">
            <a:avLst/>
          </a:prstGeom>
          <a:solidFill>
            <a:srgbClr val="008774"/>
          </a:solidFill>
          <a:ln>
            <a:noFill/>
          </a:ln>
        </p:spPr>
        <p:txBody>
          <a:bodyPr lIns="121906" tIns="60953" rIns="121906" bIns="60953" anchor="ctr" anchorCtr="0">
            <a:noAutofit/>
          </a:bodyPr>
          <a:lstStyle/>
          <a:p>
            <a:pPr marL="0" marR="0" lvl="0" indent="0" algn="ctr" rtl="0">
              <a:spcBef>
                <a:spcPts val="0"/>
              </a:spcBef>
              <a:buNone/>
            </a:pPr>
            <a:endParaRPr sz="1765">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2624338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26"/>
        <p:cNvGrpSpPr/>
        <p:nvPr/>
      </p:nvGrpSpPr>
      <p:grpSpPr>
        <a:xfrm>
          <a:off x="0" y="0"/>
          <a:ext cx="0" cy="0"/>
          <a:chOff x="0" y="0"/>
          <a:chExt cx="0" cy="0"/>
        </a:xfrm>
      </p:grpSpPr>
      <p:sp>
        <p:nvSpPr>
          <p:cNvPr id="27" name="Shape 27"/>
          <p:cNvSpPr/>
          <p:nvPr/>
        </p:nvSpPr>
        <p:spPr>
          <a:xfrm>
            <a:off x="-119527" y="-37319"/>
            <a:ext cx="12345396" cy="6960342"/>
          </a:xfrm>
          <a:prstGeom prst="rect">
            <a:avLst/>
          </a:prstGeom>
          <a:solidFill>
            <a:srgbClr val="1B2831"/>
          </a:solidFill>
          <a:ln w="25400" cap="flat" cmpd="sng">
            <a:solidFill>
              <a:srgbClr val="0D645B"/>
            </a:solidFill>
            <a:prstDash val="solid"/>
            <a:round/>
            <a:headEnd type="none" w="med" len="med"/>
            <a:tailEnd type="none" w="med" len="med"/>
          </a:ln>
        </p:spPr>
        <p:txBody>
          <a:bodyPr lIns="121894" tIns="60930" rIns="121894" bIns="60930" anchor="ctr" anchorCtr="0">
            <a:noAutofit/>
          </a:bodyPr>
          <a:lstStyle/>
          <a:p>
            <a:pPr marL="0" marR="0" lvl="0" indent="0" algn="ctr"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pic>
        <p:nvPicPr>
          <p:cNvPr id="28" name="Shape 2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869312" y="488204"/>
            <a:ext cx="1818920" cy="412385"/>
          </a:xfrm>
          <a:prstGeom prst="rect">
            <a:avLst/>
          </a:prstGeom>
          <a:noFill/>
          <a:ln>
            <a:noFill/>
          </a:ln>
        </p:spPr>
      </p:pic>
      <p:sp>
        <p:nvSpPr>
          <p:cNvPr id="29" name="Shape 29"/>
          <p:cNvSpPr txBox="1">
            <a:spLocks noGrp="1"/>
          </p:cNvSpPr>
          <p:nvPr>
            <p:ph type="ctrTitle"/>
          </p:nvPr>
        </p:nvSpPr>
        <p:spPr>
          <a:xfrm>
            <a:off x="1512028" y="2673405"/>
            <a:ext cx="8707716" cy="1530218"/>
          </a:xfrm>
          <a:prstGeom prst="rect">
            <a:avLst/>
          </a:prstGeom>
          <a:noFill/>
          <a:ln>
            <a:noFill/>
          </a:ln>
        </p:spPr>
        <p:txBody>
          <a:bodyPr lIns="124338" tIns="124338" rIns="124338" bIns="124338" anchor="ctr" anchorCtr="0"/>
          <a:lstStyle>
            <a:lvl1pPr marL="0" marR="0" lvl="0" indent="0" algn="l" rtl="0">
              <a:lnSpc>
                <a:spcPct val="80000"/>
              </a:lnSpc>
              <a:spcBef>
                <a:spcPts val="0"/>
              </a:spcBef>
              <a:spcAft>
                <a:spcPts val="667"/>
              </a:spcAft>
              <a:buClr>
                <a:srgbClr val="FFFFFF"/>
              </a:buClr>
              <a:buFont typeface="Source Sans Pro"/>
              <a:buNone/>
              <a:defRPr sz="6372" b="1"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0" name="Shape 30"/>
          <p:cNvSpPr txBox="1">
            <a:spLocks noGrp="1"/>
          </p:cNvSpPr>
          <p:nvPr>
            <p:ph type="subTitle" idx="1"/>
          </p:nvPr>
        </p:nvSpPr>
        <p:spPr>
          <a:xfrm>
            <a:off x="1512027" y="2115018"/>
            <a:ext cx="8147898" cy="550487"/>
          </a:xfrm>
          <a:prstGeom prst="rect">
            <a:avLst/>
          </a:prstGeom>
          <a:noFill/>
          <a:ln>
            <a:noFill/>
          </a:ln>
        </p:spPr>
        <p:txBody>
          <a:bodyPr lIns="124338" tIns="124338" rIns="124338" bIns="124338" anchor="t" anchorCtr="0"/>
          <a:lstStyle>
            <a:lvl1pPr marL="0" marR="0" lvl="0" indent="0" algn="l" rtl="0">
              <a:spcBef>
                <a:spcPts val="426"/>
              </a:spcBef>
              <a:buClr>
                <a:srgbClr val="43E5D5"/>
              </a:buClr>
              <a:buFont typeface="Arial"/>
              <a:buNone/>
              <a:defRPr sz="2157" b="0" i="0" u="none" strike="noStrike" cap="none">
                <a:solidFill>
                  <a:srgbClr val="43E5D5"/>
                </a:solidFill>
                <a:latin typeface="Source Sans Pro"/>
                <a:ea typeface="Source Sans Pro"/>
                <a:cs typeface="Source Sans Pro"/>
                <a:sym typeface="Source Sans Pro"/>
              </a:defRPr>
            </a:lvl1pPr>
            <a:lvl2pPr marL="609543" marR="0" lvl="1" indent="0" algn="ctr" rtl="0">
              <a:spcBef>
                <a:spcPts val="640"/>
              </a:spcBef>
              <a:buClr>
                <a:srgbClr val="8B8B8B"/>
              </a:buClr>
              <a:buFont typeface="Arial"/>
              <a:buNone/>
              <a:defRPr sz="3235" b="0" i="0" u="none" strike="noStrike" cap="none">
                <a:solidFill>
                  <a:srgbClr val="8B8B8B"/>
                </a:solidFill>
                <a:latin typeface="Source Sans Pro"/>
                <a:ea typeface="Source Sans Pro"/>
                <a:cs typeface="Source Sans Pro"/>
                <a:sym typeface="Source Sans Pro"/>
              </a:defRPr>
            </a:lvl2pPr>
            <a:lvl3pPr marL="1219085" marR="0" lvl="2"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3pPr>
            <a:lvl4pPr marL="1828628" marR="0" lvl="3"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4pPr>
            <a:lvl5pPr marL="2438171" marR="0" lvl="4"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5pPr>
            <a:lvl6pPr marL="3047713" marR="0" lvl="5"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6pPr>
            <a:lvl7pPr marL="3657256" marR="0" lvl="6"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7pPr>
            <a:lvl8pPr marL="4266799" marR="0" lvl="7"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8pPr>
            <a:lvl9pPr marL="4876342" marR="0" lvl="8"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9pPr>
          </a:lstStyle>
          <a:p>
            <a:endParaRPr/>
          </a:p>
        </p:txBody>
      </p:sp>
      <p:sp>
        <p:nvSpPr>
          <p:cNvPr id="31" name="Shape 31"/>
          <p:cNvSpPr txBox="1">
            <a:spLocks noGrp="1"/>
          </p:cNvSpPr>
          <p:nvPr>
            <p:ph type="body" idx="2"/>
          </p:nvPr>
        </p:nvSpPr>
        <p:spPr>
          <a:xfrm>
            <a:off x="1512027" y="4421098"/>
            <a:ext cx="10508629" cy="508994"/>
          </a:xfrm>
          <a:prstGeom prst="rect">
            <a:avLst/>
          </a:prstGeom>
          <a:noFill/>
          <a:ln>
            <a:noFill/>
          </a:ln>
        </p:spPr>
        <p:txBody>
          <a:bodyPr lIns="124338" tIns="124338" rIns="124338" bIns="124338" anchor="t" anchorCtr="0"/>
          <a:lstStyle>
            <a:lvl1pPr marL="0" lvl="0" indent="0" rtl="0">
              <a:spcBef>
                <a:spcPts val="0"/>
              </a:spcBef>
              <a:buClr>
                <a:schemeClr val="accent5"/>
              </a:buClr>
              <a:buFont typeface="Source Sans Pro"/>
              <a:buNone/>
              <a:defRPr sz="1863">
                <a:solidFill>
                  <a:schemeClr val="accent5"/>
                </a:solidFill>
              </a:defRPr>
            </a:lvl1pPr>
            <a:lvl2pPr lvl="1" rtl="0">
              <a:spcBef>
                <a:spcPts val="0"/>
              </a:spcBef>
              <a:defRPr sz="3235">
                <a:solidFill>
                  <a:srgbClr val="878787"/>
                </a:solidFill>
                <a:latin typeface="Source Sans Pro"/>
                <a:ea typeface="Source Sans Pro"/>
                <a:cs typeface="Source Sans Pro"/>
                <a:sym typeface="Source Sans Pro"/>
              </a:defRPr>
            </a:lvl2pPr>
            <a:lvl3pPr marL="1219085" lvl="2" indent="0" algn="l" rtl="0">
              <a:spcBef>
                <a:spcPts val="0"/>
              </a:spcBef>
              <a:buFont typeface="Source Sans Pro"/>
              <a:buNone/>
              <a:defRPr/>
            </a:lvl3pPr>
            <a:lvl4pPr marL="1828628" lvl="3" indent="0" rtl="0">
              <a:spcBef>
                <a:spcPts val="0"/>
              </a:spcBef>
              <a:buFont typeface="Source Sans Pro"/>
              <a:buNone/>
              <a:defRPr/>
            </a:lvl4pPr>
            <a:lvl5pPr marL="2438171" lvl="4" indent="0" rtl="0">
              <a:spcBef>
                <a:spcPts val="0"/>
              </a:spcBef>
              <a:buFont typeface="Source Sans Pro"/>
              <a:buNone/>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64176063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Shape 251"/>
          <p:cNvSpPr/>
          <p:nvPr userDrawn="1"/>
        </p:nvSpPr>
        <p:spPr>
          <a:xfrm>
            <a:off x="0" y="3794"/>
            <a:ext cx="12192000" cy="6858000"/>
          </a:xfrm>
          <a:prstGeom prst="rect">
            <a:avLst/>
          </a:prstGeom>
          <a:solidFill>
            <a:srgbClr val="182730">
              <a:alpha val="62000"/>
            </a:srgbClr>
          </a:solidFill>
          <a:ln>
            <a:noFill/>
          </a:ln>
        </p:spPr>
        <p:txBody>
          <a:bodyPr lIns="121894" tIns="60930" rIns="121894" bIns="60930"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6">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983776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0099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35732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1"/>
            <a:ext cx="11729237" cy="632594"/>
          </a:xfrm>
          <a:prstGeom prst="rect">
            <a:avLst/>
          </a:prstGeom>
        </p:spPr>
        <p:txBody>
          <a:bodyPr/>
          <a:lstStyle>
            <a:lvl1pPr algn="r">
              <a:defRPr sz="3725" b="1">
                <a:solidFill>
                  <a:srgbClr val="008774"/>
                </a:solidFill>
                <a:latin typeface="Arial"/>
                <a:cs typeface="Arial"/>
              </a:defRPr>
            </a:lvl1pPr>
          </a:lstStyle>
          <a:p>
            <a:r>
              <a:rPr lang="en-US"/>
              <a:t>Click to edit Master title style</a:t>
            </a:r>
          </a:p>
        </p:txBody>
      </p:sp>
      <p:sp>
        <p:nvSpPr>
          <p:cNvPr id="6" name="Slide Number Placeholder 5"/>
          <p:cNvSpPr>
            <a:spLocks noGrp="1"/>
          </p:cNvSpPr>
          <p:nvPr>
            <p:ph type="sldNum" sz="quarter" idx="12"/>
          </p:nvPr>
        </p:nvSpPr>
        <p:spPr>
          <a:xfrm>
            <a:off x="5063" y="6431151"/>
            <a:ext cx="497784" cy="365125"/>
          </a:xfrm>
          <a:prstGeom prst="rect">
            <a:avLst/>
          </a:prstGeom>
        </p:spPr>
        <p:txBody>
          <a:bodyPr lIns="124358" tIns="62179" rIns="124358" bIns="62179"/>
          <a:lstStyle/>
          <a:p>
            <a:fld id="{ADA07C09-8A41-3B46-A636-3955072BBB4F}" type="slidenum">
              <a:rPr lang="en-US" smtClean="0"/>
              <a:pPr/>
              <a:t>‹#›</a:t>
            </a:fld>
            <a:endParaRPr lang="en-US"/>
          </a:p>
        </p:txBody>
      </p:sp>
    </p:spTree>
    <p:extLst>
      <p:ext uri="{BB962C8B-B14F-4D97-AF65-F5344CB8AC3E}">
        <p14:creationId xmlns:p14="http://schemas.microsoft.com/office/powerpoint/2010/main" val="232586919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31"/>
        <p:cNvGrpSpPr/>
        <p:nvPr/>
      </p:nvGrpSpPr>
      <p:grpSpPr>
        <a:xfrm>
          <a:off x="0" y="0"/>
          <a:ext cx="0" cy="0"/>
          <a:chOff x="0" y="0"/>
          <a:chExt cx="0" cy="0"/>
        </a:xfrm>
      </p:grpSpPr>
      <p:sp>
        <p:nvSpPr>
          <p:cNvPr id="32" name="Shape 32"/>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894" tIns="60930" rIns="121894" bIns="60930" anchor="ctr" anchorCtr="0">
            <a:noAutofit/>
          </a:bodyPr>
          <a:lstStyle/>
          <a:p>
            <a:pPr algn="ctr">
              <a:buClr>
                <a:srgbClr val="FFFFFF"/>
              </a:buClr>
              <a:buFont typeface="Arial"/>
              <a:buNone/>
            </a:pPr>
            <a:endParaRPr sz="2353">
              <a:solidFill>
                <a:srgbClr val="FFFFFF"/>
              </a:solidFill>
            </a:endParaRPr>
          </a:p>
        </p:txBody>
      </p:sp>
      <p:sp>
        <p:nvSpPr>
          <p:cNvPr id="33" name="Shape 33"/>
          <p:cNvSpPr/>
          <p:nvPr/>
        </p:nvSpPr>
        <p:spPr>
          <a:xfrm>
            <a:off x="0" y="6172200"/>
            <a:ext cx="12192000" cy="514400"/>
          </a:xfrm>
          <a:prstGeom prst="rect">
            <a:avLst/>
          </a:prstGeom>
          <a:solidFill>
            <a:srgbClr val="00786E"/>
          </a:solidFill>
          <a:ln>
            <a:noFill/>
          </a:ln>
        </p:spPr>
        <p:txBody>
          <a:bodyPr lIns="121894" tIns="60930" rIns="121894" bIns="60930" anchor="ctr" anchorCtr="0">
            <a:noAutofit/>
          </a:bodyPr>
          <a:lstStyle/>
          <a:p>
            <a:pPr>
              <a:buClr>
                <a:srgbClr val="FFFFFF"/>
              </a:buClr>
              <a:buFont typeface="Arial"/>
              <a:buNone/>
            </a:pPr>
            <a:endParaRPr sz="2353">
              <a:solidFill>
                <a:srgbClr val="FFFFFF"/>
              </a:solidFill>
            </a:endParaRPr>
          </a:p>
        </p:txBody>
      </p:sp>
      <p:sp>
        <p:nvSpPr>
          <p:cNvPr id="34" name="Shape 34"/>
          <p:cNvSpPr txBox="1"/>
          <p:nvPr/>
        </p:nvSpPr>
        <p:spPr>
          <a:xfrm flipH="1">
            <a:off x="11404601" y="6695017"/>
            <a:ext cx="711199" cy="165198"/>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US" sz="1078">
                <a:solidFill>
                  <a:srgbClr val="7F7F7F"/>
                </a:solidFill>
              </a:rPr>
              <a:pPr algn="r">
                <a:buClr>
                  <a:srgbClr val="7F7F7F"/>
                </a:buClr>
                <a:buSzPct val="25000"/>
                <a:buFont typeface="Arial"/>
                <a:buNone/>
              </a:pPr>
              <a:t>‹#›</a:t>
            </a:fld>
            <a:endParaRPr lang="en-US" sz="1078">
              <a:solidFill>
                <a:srgbClr val="7F7F7F"/>
              </a:solidFill>
            </a:endParaRPr>
          </a:p>
        </p:txBody>
      </p:sp>
      <p:sp>
        <p:nvSpPr>
          <p:cNvPr id="35" name="Shape 35"/>
          <p:cNvSpPr txBox="1"/>
          <p:nvPr/>
        </p:nvSpPr>
        <p:spPr>
          <a:xfrm>
            <a:off x="488950" y="6690783"/>
            <a:ext cx="30332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US" sz="784">
                <a:solidFill>
                  <a:srgbClr val="7F7F7F"/>
                </a:solidFill>
              </a:rPr>
              <a:t>© Copyright 2013 Pivotal. All rights reserved.</a:t>
            </a:r>
          </a:p>
        </p:txBody>
      </p:sp>
      <p:pic>
        <p:nvPicPr>
          <p:cNvPr id="36" name="Shape 36"/>
          <p:cNvPicPr preferRelativeResize="0"/>
          <p:nvPr/>
        </p:nvPicPr>
        <p:blipFill rotWithShape="1">
          <a:blip r:embed="rId2">
            <a:alphaModFix/>
          </a:blip>
          <a:srcRect/>
          <a:stretch/>
        </p:blipFill>
        <p:spPr>
          <a:xfrm>
            <a:off x="10589684" y="6284383"/>
            <a:ext cx="1276398" cy="294400"/>
          </a:xfrm>
          <a:prstGeom prst="rect">
            <a:avLst/>
          </a:prstGeom>
          <a:noFill/>
          <a:ln>
            <a:noFill/>
          </a:ln>
        </p:spPr>
      </p:pic>
    </p:spTree>
    <p:extLst>
      <p:ext uri="{BB962C8B-B14F-4D97-AF65-F5344CB8AC3E}">
        <p14:creationId xmlns:p14="http://schemas.microsoft.com/office/powerpoint/2010/main" val="38714004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cSld name="Temp Basic with Rule">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599" y="426719"/>
            <a:ext cx="10972800" cy="484744"/>
          </a:xfrm>
          <a:prstGeom prst="rect">
            <a:avLst/>
          </a:prstGeom>
          <a:noFill/>
          <a:ln>
            <a:noFill/>
          </a:ln>
        </p:spPr>
        <p:txBody>
          <a:bodyPr lIns="124338" tIns="124338" rIns="124338" bIns="124338" anchor="ctr" anchorCtr="0"/>
          <a:lstStyle>
            <a:lvl1pPr lvl="0" rtl="0">
              <a:spcBef>
                <a:spcPts val="0"/>
              </a:spcBef>
              <a:defRPr sz="4313" b="0">
                <a:solidFill>
                  <a:schemeClr val="lt1"/>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09600" y="1477432"/>
            <a:ext cx="10972800" cy="813278"/>
          </a:xfrm>
          <a:prstGeom prst="rect">
            <a:avLst/>
          </a:prstGeom>
          <a:noFill/>
          <a:ln>
            <a:noFill/>
          </a:ln>
        </p:spPr>
        <p:txBody>
          <a:bodyPr lIns="124338" tIns="124338" rIns="124338" bIns="124338" anchor="t" anchorCtr="0"/>
          <a:lstStyle>
            <a:lvl1pPr lvl="0" rtl="0">
              <a:spcBef>
                <a:spcPts val="0"/>
              </a:spcBef>
              <a:defRPr>
                <a:solidFill>
                  <a:schemeClr val="lt1"/>
                </a:solidFill>
                <a:latin typeface="Arial"/>
                <a:ea typeface="Arial"/>
                <a:cs typeface="Arial"/>
                <a:sym typeface="Arial"/>
              </a:defRPr>
            </a:lvl1pPr>
            <a:lvl2pPr lvl="1" rtl="0">
              <a:spcBef>
                <a:spcPts val="0"/>
              </a:spcBef>
              <a:defRPr>
                <a:solidFill>
                  <a:schemeClr val="lt1"/>
                </a:solidFill>
                <a:latin typeface="Arial"/>
                <a:ea typeface="Arial"/>
                <a:cs typeface="Arial"/>
                <a:sym typeface="Arial"/>
              </a:defRPr>
            </a:lvl2pPr>
            <a:lvl3pPr lvl="2" rtl="0">
              <a:spcBef>
                <a:spcPts val="0"/>
              </a:spcBef>
              <a:defRPr>
                <a:solidFill>
                  <a:schemeClr val="lt1"/>
                </a:solidFill>
                <a:latin typeface="Arial"/>
                <a:ea typeface="Arial"/>
                <a:cs typeface="Arial"/>
                <a:sym typeface="Arial"/>
              </a:defRPr>
            </a:lvl3pPr>
            <a:lvl4pPr lvl="3" rtl="0">
              <a:spcBef>
                <a:spcPts val="0"/>
              </a:spcBef>
              <a:defRPr>
                <a:solidFill>
                  <a:schemeClr val="lt1"/>
                </a:solidFill>
                <a:latin typeface="Arial"/>
                <a:ea typeface="Arial"/>
                <a:cs typeface="Arial"/>
                <a:sym typeface="Arial"/>
              </a:defRPr>
            </a:lvl4pPr>
            <a:lvl5pPr lvl="4" rtl="0">
              <a:spcBef>
                <a:spcPts val="0"/>
              </a:spcBef>
              <a:defRPr>
                <a:solidFill>
                  <a:schemeClr val="lt1"/>
                </a:solidFill>
                <a:latin typeface="Arial"/>
                <a:ea typeface="Arial"/>
                <a:cs typeface="Arial"/>
                <a:sym typeface="Arial"/>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
        <p:nvSpPr>
          <p:cNvPr id="35" name="Shape 35"/>
          <p:cNvSpPr/>
          <p:nvPr/>
        </p:nvSpPr>
        <p:spPr>
          <a:xfrm>
            <a:off x="0" y="6172200"/>
            <a:ext cx="12192000" cy="514350"/>
          </a:xfrm>
          <a:prstGeom prst="rect">
            <a:avLst/>
          </a:prstGeom>
          <a:solidFill>
            <a:srgbClr val="00786E"/>
          </a:solidFill>
          <a:ln>
            <a:noFill/>
          </a:ln>
        </p:spPr>
        <p:txBody>
          <a:bodyPr lIns="121894" tIns="60930" rIns="121894" bIns="60930" anchor="ctr" anchorCtr="0">
            <a:noAutofit/>
          </a:bodyPr>
          <a:lstStyle/>
          <a:p>
            <a:pPr marL="0" marR="0" lvl="0" indent="0" algn="l"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sp>
        <p:nvSpPr>
          <p:cNvPr id="36" name="Shape 36"/>
          <p:cNvSpPr txBox="1"/>
          <p:nvPr/>
        </p:nvSpPr>
        <p:spPr>
          <a:xfrm>
            <a:off x="488950" y="6691266"/>
            <a:ext cx="3033181" cy="12311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784" b="0" i="0" u="none" strike="noStrike" cap="none">
                <a:solidFill>
                  <a:srgbClr val="7F7F7F"/>
                </a:solidFill>
                <a:latin typeface="Arial"/>
                <a:ea typeface="Arial"/>
                <a:cs typeface="Arial"/>
                <a:sym typeface="Arial"/>
              </a:rPr>
              <a:t>© Copyright 2015 Pivotal. All rights reserved.</a:t>
            </a:r>
          </a:p>
        </p:txBody>
      </p:sp>
      <p:pic>
        <p:nvPicPr>
          <p:cNvPr id="37" name="Shape 3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588977" y="6285288"/>
            <a:ext cx="1276348" cy="292605"/>
          </a:xfrm>
          <a:prstGeom prst="rect">
            <a:avLst/>
          </a:prstGeom>
          <a:noFill/>
          <a:ln>
            <a:noFill/>
          </a:ln>
        </p:spPr>
      </p:pic>
      <p:cxnSp>
        <p:nvCxnSpPr>
          <p:cNvPr id="38" name="Shape 38"/>
          <p:cNvCxnSpPr/>
          <p:nvPr/>
        </p:nvCxnSpPr>
        <p:spPr>
          <a:xfrm>
            <a:off x="0" y="1181240"/>
            <a:ext cx="12192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0496316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lIns="124335" tIns="124335" rIns="124335" bIns="12433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800"/>
          </a:xfrm>
          <a:prstGeom prst="rect">
            <a:avLst/>
          </a:prstGeom>
        </p:spPr>
        <p:txBody>
          <a:bodyPr lIns="124335" tIns="124335" rIns="124335" bIns="12433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2879964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1754104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Content + Imag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0"/>
            <a:ext cx="11734800" cy="64008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384048" y="1825624"/>
            <a:ext cx="5571329" cy="4427872"/>
          </a:xfrm>
        </p:spPr>
        <p:txBody>
          <a:bodyPr tIns="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825624"/>
            <a:ext cx="5791199" cy="4427872"/>
          </a:xfrm>
        </p:spPr>
        <p:txBody>
          <a:bodyPr tIns="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3"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3676273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F9D577-6DFE-496C-95E3-AAB1C3CD6653}" type="datetimeFigureOut">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10/10/2018</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90C50D-4737-4A7D-BE6F-F6554D5C40C9}" type="slidenum">
              <a:rPr kumimoji="0" lang="fr-FR" sz="1800"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fr-FR" sz="1800"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8769799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Walkin">
    <p:bg bwMode="gray">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2"/>
          <a:stretch>
            <a:fillRect/>
          </a:stretch>
        </p:blipFill>
        <p:spPr>
          <a:xfrm>
            <a:off x="-241655" y="1927276"/>
            <a:ext cx="7744259" cy="2106897"/>
          </a:xfrm>
          <a:prstGeom prst="rect">
            <a:avLst/>
          </a:prstGeom>
        </p:spPr>
      </p:pic>
      <p:sp>
        <p:nvSpPr>
          <p:cNvPr id="6" name="Rectangle 5"/>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614197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71360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207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2067361"/>
          </a:xfrm>
        </p:spPr>
        <p:txBody>
          <a:bodyPr wrap="square">
            <a:spAutoFit/>
          </a:bodyPr>
          <a:lstStyle>
            <a:lvl1pPr marL="281569" indent="-281569">
              <a:spcBef>
                <a:spcPts val="1200"/>
              </a:spcBef>
              <a:buClr>
                <a:schemeClr val="tx1"/>
              </a:buClr>
              <a:buFont typeface="Wingdings" panose="05000000000000000000" pitchFamily="2" charset="2"/>
              <a:buChar char="§"/>
              <a:defRPr sz="3527"/>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81360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49899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4684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32052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7596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95916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597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47080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6982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cstate="screen">
              <a:extLst>
                <a:ext uri="{28A0092B-C50C-407E-A947-70E740481C1C}">
                  <a14:useLocalDpi xmlns:a14="http://schemas.microsoft.com/office/drawing/2010/main"/>
                </a:ext>
              </a:extLst>
            </a:blip>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095209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92410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491033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979171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2663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34816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28515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1591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48915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84075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93506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87308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Content Layout">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lIns="150602" tIns="120481" rIns="150602" bIns="120481"/>
          <a:lstStyle/>
          <a:p>
            <a:r>
              <a:rPr lang="en-US"/>
              <a:t>Click to edit Master title style</a:t>
            </a:r>
          </a:p>
        </p:txBody>
      </p:sp>
      <p:sp>
        <p:nvSpPr>
          <p:cNvPr id="5" name="Text Placeholder 4"/>
          <p:cNvSpPr>
            <a:spLocks noGrp="1"/>
          </p:cNvSpPr>
          <p:nvPr>
            <p:ph type="body" sz="quarter" idx="10"/>
          </p:nvPr>
        </p:nvSpPr>
        <p:spPr>
          <a:xfrm>
            <a:off x="269240" y="1635898"/>
            <a:ext cx="11653523" cy="2113955"/>
          </a:xfrm>
          <a:prstGeom prst="rect">
            <a:avLst/>
          </a:prstGeom>
        </p:spPr>
        <p:txBody>
          <a:bodyPr lIns="150602" tIns="120481" rIns="150602" bIns="120481"/>
          <a:lstStyle>
            <a:lvl1pPr>
              <a:defRPr>
                <a:solidFill>
                  <a:srgbClr val="00B0F0"/>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32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051">
          <p15:clr>
            <a:srgbClr val="FBAE40"/>
          </p15:clr>
        </p15:guide>
        <p15:guide id="2" pos="391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3"/>
            <a:ext cx="11655840" cy="899665"/>
          </a:xfrm>
        </p:spPr>
        <p:txBody>
          <a:bodyPr/>
          <a:lstStyle>
            <a:lvl1pPr>
              <a:defRPr sz="7054" baseline="0"/>
            </a:lvl1pPr>
          </a:lstStyle>
          <a:p>
            <a:r>
              <a:rPr lang="en-US"/>
              <a:t>Click to edit Master title style</a:t>
            </a:r>
          </a:p>
        </p:txBody>
      </p:sp>
    </p:spTree>
    <p:extLst>
      <p:ext uri="{BB962C8B-B14F-4D97-AF65-F5344CB8AC3E}">
        <p14:creationId xmlns:p14="http://schemas.microsoft.com/office/powerpoint/2010/main" val="269860067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Walkin">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a:ext>
            </a:extLst>
          </a:blip>
          <a:stretch>
            <a:fillRect/>
          </a:stretch>
        </p:blipFill>
        <p:spPr bwMode="gray">
          <a:xfrm>
            <a:off x="10221384" y="6061767"/>
            <a:ext cx="1522404" cy="32616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860" y="484298"/>
            <a:ext cx="7002045" cy="1344828"/>
          </a:xfrm>
          <a:prstGeom prst="rect">
            <a:avLst/>
          </a:prstGeom>
        </p:spPr>
      </p:pic>
    </p:spTree>
    <p:extLst>
      <p:ext uri="{BB962C8B-B14F-4D97-AF65-F5344CB8AC3E}">
        <p14:creationId xmlns:p14="http://schemas.microsoft.com/office/powerpoint/2010/main" val="2669159611"/>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p:nvSpPr>
        <p:spPr bwMode="auto">
          <a:xfrm>
            <a:off x="3114" y="4309989"/>
            <a:ext cx="12188887" cy="2551127"/>
          </a:xfrm>
          <a:prstGeom prst="rect">
            <a:avLst/>
          </a:prstGeom>
          <a:solidFill>
            <a:srgbClr val="4DA0E2"/>
          </a:solidFill>
          <a:ln>
            <a:noFill/>
          </a:ln>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0" name="Rectangle 7"/>
          <p:cNvSpPr>
            <a:spLocks noChangeArrowheads="1"/>
          </p:cNvSpPr>
          <p:nvPr/>
        </p:nvSpPr>
        <p:spPr bwMode="auto">
          <a:xfrm>
            <a:off x="2" y="5729528"/>
            <a:ext cx="12188888" cy="1131586"/>
          </a:xfrm>
          <a:prstGeom prst="rect">
            <a:avLst/>
          </a:prstGeom>
          <a:solidFill>
            <a:srgbClr val="00188F"/>
          </a:solidFill>
          <a:ln>
            <a:noFill/>
          </a:ln>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1" name="Rectangle 8"/>
          <p:cNvSpPr>
            <a:spLocks noChangeArrowheads="1"/>
          </p:cNvSpPr>
          <p:nvPr/>
        </p:nvSpPr>
        <p:spPr bwMode="auto">
          <a:xfrm>
            <a:off x="3114" y="3343393"/>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3" name="Rectangle 12"/>
          <p:cNvSpPr/>
          <p:nvPr/>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7"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5"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8643572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2"/>
            <a:ext cx="6273418" cy="1794661"/>
          </a:xfrm>
          <a:noFill/>
        </p:spPr>
        <p:txBody>
          <a:bodyPr lIns="146304" tIns="109728" rIns="146304"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1"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p:nvPicPr>
        <p:blipFill>
          <a:blip r:embed="rId2" cstate="screen">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a:ext>
            </a:extLst>
          </a:blip>
          <a:stretch>
            <a:fillRect/>
          </a:stretch>
        </p:blipFill>
        <p:spPr bwMode="black">
          <a:xfrm>
            <a:off x="449322" y="6061767"/>
            <a:ext cx="1522404" cy="326167"/>
          </a:xfrm>
          <a:prstGeom prst="rect">
            <a:avLst/>
          </a:prstGeom>
        </p:spPr>
      </p:pic>
      <p:sp>
        <p:nvSpPr>
          <p:cNvPr id="8" name="Rectangle 6"/>
          <p:cNvSpPr>
            <a:spLocks noChangeArrowheads="1"/>
          </p:cNvSpPr>
          <p:nvPr/>
        </p:nvSpPr>
        <p:spPr bwMode="auto">
          <a:xfrm>
            <a:off x="3114" y="4309989"/>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914225"/>
            <a:endParaRPr lang="en-US" sz="1765">
              <a:solidFill>
                <a:srgbClr val="FFFFFF"/>
              </a:solidFill>
            </a:endParaRPr>
          </a:p>
        </p:txBody>
      </p:sp>
      <p:sp>
        <p:nvSpPr>
          <p:cNvPr id="14"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
        <p:nvSpPr>
          <p:cNvPr id="15" name="Text Placeholder 16"/>
          <p:cNvSpPr>
            <a:spLocks noGrp="1"/>
          </p:cNvSpPr>
          <p:nvPr>
            <p:ph type="body" sz="quarter" idx="13" hasCustomPrompt="1"/>
          </p:nvPr>
        </p:nvSpPr>
        <p:spPr>
          <a:xfrm>
            <a:off x="269239" y="291070"/>
            <a:ext cx="3585699" cy="452654"/>
          </a:xfrm>
        </p:spPr>
        <p:txBody>
          <a:bodyPr/>
          <a:lstStyle>
            <a:lvl1pPr marL="0" indent="0">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Session Code</a:t>
            </a:r>
          </a:p>
        </p:txBody>
      </p:sp>
      <p:sp>
        <p:nvSpPr>
          <p:cNvPr id="10" name="Text Placeholder 16"/>
          <p:cNvSpPr>
            <a:spLocks noGrp="1"/>
          </p:cNvSpPr>
          <p:nvPr>
            <p:ph type="body" sz="quarter" idx="14" hasCustomPrompt="1"/>
          </p:nvPr>
        </p:nvSpPr>
        <p:spPr>
          <a:xfrm>
            <a:off x="8337065" y="291070"/>
            <a:ext cx="3585699" cy="452654"/>
          </a:xfrm>
        </p:spPr>
        <p:txBody>
          <a:bodyPr/>
          <a:lstStyle>
            <a:lvl1pPr marL="0" indent="0" algn="r">
              <a:buNone/>
              <a:defRPr sz="1961">
                <a:latin typeface="+mn-lt"/>
              </a:defRPr>
            </a:lvl1pPr>
            <a:lvl2pPr marL="336080" indent="0">
              <a:buNone/>
              <a:defRPr sz="1961"/>
            </a:lvl2pPr>
            <a:lvl3pPr marL="560134" indent="0">
              <a:buNone/>
              <a:defRPr sz="1961"/>
            </a:lvl3pPr>
            <a:lvl4pPr marL="784187" indent="0">
              <a:buNone/>
              <a:defRPr sz="1961"/>
            </a:lvl4pPr>
            <a:lvl5pPr marL="1008241" indent="0">
              <a:buNone/>
              <a:defRPr sz="1961"/>
            </a:lvl5pPr>
          </a:lstStyle>
          <a:p>
            <a:pPr lvl="0"/>
            <a:r>
              <a:rPr lang="en-US"/>
              <a:t>Yammer hashtag</a:t>
            </a:r>
          </a:p>
        </p:txBody>
      </p:sp>
    </p:spTree>
    <p:extLst>
      <p:ext uri="{BB962C8B-B14F-4D97-AF65-F5344CB8AC3E}">
        <p14:creationId xmlns:p14="http://schemas.microsoft.com/office/powerpoint/2010/main" val="339925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nfidentiality Slide">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0177743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7604953" y="298255"/>
            <a:ext cx="4322760" cy="6275864"/>
          </a:xfrm>
          <a:prstGeom prst="rect">
            <a:avLst/>
          </a:prstGeom>
        </p:spPr>
      </p:pic>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4594053"/>
            <a:ext cx="7171399" cy="1793881"/>
          </a:xfrm>
          <a:noFill/>
        </p:spPr>
        <p:txBody>
          <a:bodyPr lIns="182880" tIns="146304" rIns="182880" bIns="146304">
            <a:noAutofit/>
          </a:bodyPr>
          <a:lstStyle>
            <a:lvl1pPr marL="0" indent="0">
              <a:spcBef>
                <a:spcPts val="0"/>
              </a:spcBef>
              <a:buNone/>
              <a:defRPr sz="3528" spc="0" baseline="0">
                <a:gradFill>
                  <a:gsLst>
                    <a:gs pos="75912">
                      <a:schemeClr val="tx1"/>
                    </a:gs>
                    <a:gs pos="34307">
                      <a:schemeClr val="tx1"/>
                    </a:gs>
                    <a:gs pos="43000">
                      <a:schemeClr val="tx1"/>
                    </a:gs>
                  </a:gsLst>
                  <a:lin ang="5400000" scaled="0"/>
                </a:gradFill>
                <a:latin typeface="+mj-lt"/>
              </a:defRPr>
            </a:lvl1pPr>
          </a:lstStyle>
          <a:p>
            <a:pPr lvl="0"/>
            <a:r>
              <a:rPr lang="en-US"/>
              <a:t>Speaker Name</a:t>
            </a:r>
          </a:p>
        </p:txBody>
      </p:sp>
      <p:sp>
        <p:nvSpPr>
          <p:cNvPr id="7"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85075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2" y="1186356"/>
            <a:ext cx="8964247" cy="2697988"/>
          </a:xfrm>
          <a:noFill/>
        </p:spPr>
        <p:txBody>
          <a:bodyPr tIns="91440" bIns="91440" anchor="t" anchorCtr="0"/>
          <a:lstStyle>
            <a:lvl1pPr>
              <a:defRPr sz="7056" spc="-98" baseline="0">
                <a:gradFill>
                  <a:gsLst>
                    <a:gs pos="75912">
                      <a:schemeClr val="tx1"/>
                    </a:gs>
                    <a:gs pos="34307">
                      <a:schemeClr val="tx1"/>
                    </a:gs>
                    <a:gs pos="43000">
                      <a:schemeClr val="tx1"/>
                    </a:gs>
                  </a:gsLst>
                  <a:lin ang="5400000" scaled="0"/>
                </a:gradFill>
              </a:defRPr>
            </a:lvl1pPr>
          </a:lstStyle>
          <a:p>
            <a:r>
              <a:rPr lang="en-US"/>
              <a:t>Video title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7" y="3015597"/>
            <a:ext cx="12192434" cy="3227867"/>
          </a:xfrm>
          <a:prstGeom prst="rect">
            <a:avLst/>
          </a:prstGeom>
        </p:spPr>
      </p:pic>
    </p:spTree>
    <p:extLst>
      <p:ext uri="{BB962C8B-B14F-4D97-AF65-F5344CB8AC3E}">
        <p14:creationId xmlns:p14="http://schemas.microsoft.com/office/powerpoint/2010/main" val="291707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defRPr sz="8626" spc="-98" baseline="0">
                <a:gradFill>
                  <a:gsLst>
                    <a:gs pos="75912">
                      <a:schemeClr val="tx1"/>
                    </a:gs>
                    <a:gs pos="34307">
                      <a:schemeClr val="tx1"/>
                    </a:gs>
                    <a:gs pos="43000">
                      <a:schemeClr val="tx1"/>
                    </a:gs>
                  </a:gsLst>
                  <a:lin ang="5400000" scaled="0"/>
                </a:gradFill>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053143588"/>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75729733"/>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a:t>Section title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505050">
                        <a:alpha val="50000"/>
                      </a:srgbClr>
                    </a:gs>
                    <a:gs pos="86000">
                      <a:srgbClr val="505050">
                        <a:alpha val="50000"/>
                      </a:srgbClr>
                    </a:gs>
                  </a:gsLst>
                  <a:lin ang="5400000" scaled="0"/>
                </a:gradFill>
              </a:rPr>
              <a:t>MICROSOFT CONFIDENTIAL – INTERNAL ONLY</a:t>
            </a:r>
          </a:p>
        </p:txBody>
      </p:sp>
    </p:spTree>
    <p:extLst>
      <p:ext uri="{BB962C8B-B14F-4D97-AF65-F5344CB8AC3E}">
        <p14:creationId xmlns:p14="http://schemas.microsoft.com/office/powerpoint/2010/main" val="36477924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7"/>
            <a:ext cx="11655840" cy="2018835"/>
          </a:xfrm>
        </p:spPr>
        <p:txBody>
          <a:bodyPr/>
          <a:lstStyle>
            <a:lvl1pPr marL="0" indent="0">
              <a:buNone/>
              <a:defRPr/>
            </a:lvl1pPr>
            <a:lvl2pPr marL="28006" indent="0">
              <a:buNone/>
              <a:defRPr sz="1961"/>
            </a:lvl2pPr>
            <a:lvl3pPr marL="219386" indent="0">
              <a:buNone/>
              <a:defRPr sz="1961"/>
            </a:lvl3pPr>
            <a:lvl4pPr marL="466779" indent="0">
              <a:buNone/>
              <a:defRPr sz="1765"/>
            </a:lvl4pPr>
            <a:lvl5pPr marL="72506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98114116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6" y="2084173"/>
            <a:ext cx="8058229" cy="1793104"/>
          </a:xfrm>
        </p:spPr>
        <p:txBody>
          <a:bodyPr/>
          <a:lstStyle>
            <a:lvl1pPr>
              <a:defRPr sz="5880" baseline="0"/>
            </a:lvl1pPr>
          </a:lstStyle>
          <a:p>
            <a:r>
              <a:rPr lang="en-US"/>
              <a:t>Click to edit Master title style</a:t>
            </a:r>
          </a:p>
        </p:txBody>
      </p:sp>
    </p:spTree>
    <p:extLst>
      <p:ext uri="{BB962C8B-B14F-4D97-AF65-F5344CB8AC3E}">
        <p14:creationId xmlns:p14="http://schemas.microsoft.com/office/powerpoint/2010/main" val="164396823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2970028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8"/>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5747032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6149"/>
          </a:xfrm>
        </p:spPr>
        <p:txBody>
          <a:bodyPr wrap="square">
            <a:spAutoFit/>
          </a:bodyPr>
          <a:lstStyle>
            <a:lvl1pPr marL="281623" indent="-281623">
              <a:spcBef>
                <a:spcPts val="1200"/>
              </a:spcBef>
              <a:buClr>
                <a:schemeClr val="tx1"/>
              </a:buClr>
              <a:buFont typeface="Wingdings" panose="05000000000000000000" pitchFamily="2" charset="2"/>
              <a:buChar char="§"/>
              <a:defRPr sz="3528"/>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3252558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1982896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2"/>
            <a:ext cx="11655840" cy="899665"/>
          </a:xfrm>
        </p:spPr>
        <p:txBody>
          <a:bodyPr/>
          <a:lstStyle>
            <a:lvl1pPr>
              <a:defRPr sz="7056"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31823838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74799744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5" y="2084173"/>
            <a:ext cx="8058229" cy="1793104"/>
          </a:xfrm>
        </p:spPr>
        <p:txBody>
          <a:bodyPr/>
          <a:lstStyle>
            <a:lvl1pPr>
              <a:defRPr sz="5881" baseline="0"/>
            </a:lvl1pPr>
          </a:lstStyle>
          <a:p>
            <a:r>
              <a:rPr lang="en-US"/>
              <a:t>Click to edit Master title style</a:t>
            </a:r>
          </a:p>
        </p:txBody>
      </p:sp>
      <p:sp>
        <p:nvSpPr>
          <p:cNvPr id="3" name="TextBox 7"/>
          <p:cNvSpPr txBox="1"/>
          <p:nvPr/>
        </p:nvSpPr>
        <p:spPr bwMode="white">
          <a:xfrm>
            <a:off x="4362450"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896178"/>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7445739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50"/>
            <a:ext cx="9860672" cy="899665"/>
          </a:xfrm>
        </p:spPr>
        <p:txBody>
          <a:bodyPr/>
          <a:lstStyle>
            <a:lvl1pPr marL="228722" indent="-228722">
              <a:defRPr sz="5881"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6" baseline="0">
                <a:latin typeface="+mj-lt"/>
              </a:defRPr>
            </a:lvl1pPr>
          </a:lstStyle>
          <a:p>
            <a:pPr lvl="0"/>
            <a:r>
              <a:rPr lang="en-US"/>
              <a:t>Author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3401897325"/>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4"/>
            <a:ext cx="9860672" cy="899665"/>
          </a:xfrm>
        </p:spPr>
        <p:txBody>
          <a:bodyPr/>
          <a:lstStyle>
            <a:lvl1pPr marL="276954" indent="-276954">
              <a:tabLst>
                <a:tab pos="276954" algn="l"/>
              </a:tabLst>
              <a:defRPr sz="5881" baseline="0"/>
            </a:lvl1pPr>
          </a:lstStyle>
          <a:p>
            <a:r>
              <a:rPr lang="en-US"/>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6" baseline="0">
                <a:latin typeface="+mj-lt"/>
              </a:defRPr>
            </a:lvl1pPr>
          </a:lstStyle>
          <a:p>
            <a:pPr lvl="0"/>
            <a:r>
              <a:rPr lang="en-US"/>
              <a:t>Author’s Name</a:t>
            </a:r>
          </a:p>
          <a:p>
            <a:pPr lvl="0"/>
            <a:r>
              <a:rPr lang="en-US"/>
              <a:t>Title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80616833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2" y="2383024"/>
            <a:ext cx="11653523" cy="914360"/>
          </a:xfrm>
        </p:spPr>
        <p:txBody>
          <a:bodyPr/>
          <a:lstStyle>
            <a:lvl1pPr marL="0" indent="0">
              <a:buNone/>
              <a:defRPr sz="5293">
                <a:gradFill>
                  <a:gsLst>
                    <a:gs pos="3333">
                      <a:schemeClr val="tx1"/>
                    </a:gs>
                    <a:gs pos="3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p:txBody>
      </p:sp>
      <p:sp>
        <p:nvSpPr>
          <p:cNvPr id="4" name="Title 1"/>
          <p:cNvSpPr>
            <a:spLocks noGrp="1"/>
          </p:cNvSpPr>
          <p:nvPr>
            <p:ph type="title"/>
          </p:nvPr>
        </p:nvSpPr>
        <p:spPr>
          <a:xfrm>
            <a:off x="277021" y="1187622"/>
            <a:ext cx="11655840" cy="899665"/>
          </a:xfrm>
        </p:spPr>
        <p:txBody>
          <a:bodyPr/>
          <a:lstStyle>
            <a:lvl1pPr>
              <a:defRPr sz="7056" baseline="0">
                <a:gradFill>
                  <a:gsLst>
                    <a:gs pos="1250">
                      <a:schemeClr val="tx1"/>
                    </a:gs>
                    <a:gs pos="100000">
                      <a:schemeClr val="tx1"/>
                    </a:gs>
                  </a:gsLst>
                  <a:lin ang="5400000" scaled="0"/>
                </a:gradFill>
              </a:defRPr>
            </a:lvl1pPr>
          </a:lstStyle>
          <a:p>
            <a:r>
              <a:rPr lang="en-US"/>
              <a:t>Click to edit Master title style</a:t>
            </a:r>
          </a:p>
        </p:txBody>
      </p:sp>
      <p:sp>
        <p:nvSpPr>
          <p:cNvPr id="5" name="TextBox 7"/>
          <p:cNvSpPr txBox="1"/>
          <p:nvPr/>
        </p:nvSpPr>
        <p:spPr bwMode="white">
          <a:xfrm>
            <a:off x="4362449"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spc="147">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99043461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image" Target="../media/image55.emf"/><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34" Type="http://schemas.openxmlformats.org/officeDocument/2006/relationships/theme" Target="../theme/theme2.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image" Target="../media/image6.png"/><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theme" Target="../theme/theme3.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33" Type="http://schemas.openxmlformats.org/officeDocument/2006/relationships/image" Target="../media/image1.png"/><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slideLayout" Target="../slideLayouts/slideLayout108.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32" Type="http://schemas.openxmlformats.org/officeDocument/2006/relationships/theme" Target="../theme/theme4.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31" Type="http://schemas.openxmlformats.org/officeDocument/2006/relationships/slideLayout" Target="../slideLayouts/slideLayout110.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slideLayout" Target="../slideLayouts/slideLayout109.xml"/><Relationship Id="rId8" Type="http://schemas.openxmlformats.org/officeDocument/2006/relationships/slideLayout" Target="../slideLayouts/slideLayout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theme" Target="../theme/theme5.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image" Target="../media/image37.png"/><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image" Target="../media/image36.png"/><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image" Target="../media/image35.png"/><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21" Type="http://schemas.openxmlformats.org/officeDocument/2006/relationships/slideLayout" Target="../slideLayouts/slideLayout171.xml"/><Relationship Id="rId34" Type="http://schemas.openxmlformats.org/officeDocument/2006/relationships/slideLayout" Target="../slideLayouts/slideLayout184.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33" Type="http://schemas.openxmlformats.org/officeDocument/2006/relationships/slideLayout" Target="../slideLayouts/slideLayout183.xml"/><Relationship Id="rId38" Type="http://schemas.openxmlformats.org/officeDocument/2006/relationships/theme" Target="../theme/theme8.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29" Type="http://schemas.openxmlformats.org/officeDocument/2006/relationships/slideLayout" Target="../slideLayouts/slideLayout179.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32" Type="http://schemas.openxmlformats.org/officeDocument/2006/relationships/slideLayout" Target="../slideLayouts/slideLayout182.xml"/><Relationship Id="rId37" Type="http://schemas.openxmlformats.org/officeDocument/2006/relationships/slideLayout" Target="../slideLayouts/slideLayout187.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slideLayout" Target="../slideLayouts/slideLayout178.xml"/><Relationship Id="rId36" Type="http://schemas.openxmlformats.org/officeDocument/2006/relationships/slideLayout" Target="../slideLayouts/slideLayout186.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31" Type="http://schemas.openxmlformats.org/officeDocument/2006/relationships/slideLayout" Target="../slideLayouts/slideLayout181.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 Id="rId30" Type="http://schemas.openxmlformats.org/officeDocument/2006/relationships/slideLayout" Target="../slideLayouts/slideLayout180.xml"/><Relationship Id="rId35" Type="http://schemas.openxmlformats.org/officeDocument/2006/relationships/slideLayout" Target="../slideLayouts/slideLayout185.xml"/><Relationship Id="rId8" Type="http://schemas.openxmlformats.org/officeDocument/2006/relationships/slideLayout" Target="../slideLayouts/slideLayout158.xml"/><Relationship Id="rId3" Type="http://schemas.openxmlformats.org/officeDocument/2006/relationships/slideLayout" Target="../slideLayouts/slideLayout15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slideLayout" Target="../slideLayouts/slideLayout20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20" Type="http://schemas.openxmlformats.org/officeDocument/2006/relationships/image" Target="../media/image55.emf"/><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10" Type="http://schemas.openxmlformats.org/officeDocument/2006/relationships/slideLayout" Target="../slideLayouts/slideLayout197.xml"/><Relationship Id="rId19" Type="http://schemas.openxmlformats.org/officeDocument/2006/relationships/theme" Target="../theme/theme9.xml"/><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302128" y="2991035"/>
            <a:ext cx="6858623" cy="876557"/>
          </a:xfrm>
          <a:prstGeom prst="rect">
            <a:avLst/>
          </a:prstGeom>
        </p:spPr>
      </p:pic>
    </p:spTree>
    <p:extLst>
      <p:ext uri="{BB962C8B-B14F-4D97-AF65-F5344CB8AC3E}">
        <p14:creationId xmlns:p14="http://schemas.microsoft.com/office/powerpoint/2010/main" val="1947982880"/>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3" r:id="rId21"/>
    <p:sldLayoutId id="2147483684" r:id="rId22"/>
    <p:sldLayoutId id="2147483685" r:id="rId23"/>
  </p:sldLayoutIdLst>
  <p:transition>
    <p:fade/>
  </p:transition>
  <p:txStyles>
    <p:titleStyle>
      <a:lvl1pPr algn="l" defTabSz="914016"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19"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036"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1027" name="Text Placeholder 3"/>
          <p:cNvSpPr>
            <a:spLocks noGrp="1"/>
          </p:cNvSpPr>
          <p:nvPr>
            <p:ph type="body" idx="1"/>
          </p:nvPr>
        </p:nvSpPr>
        <p:spPr bwMode="auto">
          <a:xfrm>
            <a:off x="269240" y="1189178"/>
            <a:ext cx="11653523" cy="205148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3"/>
            <a:ext cx="3859607" cy="133860"/>
          </a:xfrm>
          <a:prstGeom prst="rect">
            <a:avLst/>
          </a:prstGeom>
        </p:spPr>
        <p:txBody>
          <a:bodyPr vert="horz" lIns="0" tIns="0" rIns="91440" bIns="0" rtlCol="0" anchor="ctr"/>
          <a:lstStyle>
            <a:lvl1pPr marL="0" algn="l" defTabSz="914192" rtl="0" eaLnBrk="1" fontAlgn="auto" latinLnBrk="0" hangingPunct="1">
              <a:spcBef>
                <a:spcPts val="0"/>
              </a:spcBef>
              <a:spcAft>
                <a:spcPts val="0"/>
              </a:spcAft>
              <a:defRPr lang="en-US" sz="882" kern="1200">
                <a:solidFill>
                  <a:srgbClr val="505050"/>
                </a:solidFill>
                <a:latin typeface="+mn-lt"/>
                <a:ea typeface="+mn-ea"/>
                <a:cs typeface="+mn-cs"/>
              </a:defRPr>
            </a:lvl1pPr>
          </a:lstStyle>
          <a:p>
            <a:pPr>
              <a:defRPr/>
            </a:pPr>
            <a:r>
              <a:t>Microsoft Confidential</a:t>
            </a:r>
          </a:p>
        </p:txBody>
      </p:sp>
      <p:sp>
        <p:nvSpPr>
          <p:cNvPr id="5" name="Slide Number Placeholder 4"/>
          <p:cNvSpPr>
            <a:spLocks noGrp="1"/>
          </p:cNvSpPr>
          <p:nvPr>
            <p:ph type="sldNum" sz="quarter" idx="4"/>
          </p:nvPr>
        </p:nvSpPr>
        <p:spPr>
          <a:xfrm>
            <a:off x="11367166" y="6437743"/>
            <a:ext cx="555597" cy="133860"/>
          </a:xfrm>
          <a:prstGeom prst="rect">
            <a:avLst/>
          </a:prstGeom>
        </p:spPr>
        <p:txBody>
          <a:bodyPr vert="horz" wrap="square" lIns="91440" tIns="0" rIns="0" bIns="0" numCol="1" anchor="ctr" anchorCtr="0" compatLnSpc="1">
            <a:prstTxWarp prst="textNoShape">
              <a:avLst/>
            </a:prstTxWarp>
          </a:bodyPr>
          <a:lstStyle>
            <a:lvl1pPr algn="r">
              <a:defRPr sz="882">
                <a:solidFill>
                  <a:srgbClr val="505050"/>
                </a:solidFill>
              </a:defRPr>
            </a:lvl1pPr>
          </a:lstStyle>
          <a:p>
            <a:pPr defTabSz="914367"/>
            <a:fld id="{83758903-653A-7442-ACA2-36E6579F0BEB}" type="slidenum">
              <a:rPr lang="en-US" smtClean="0"/>
              <a:pPr defTabSz="914367"/>
              <a:t>‹#›</a:t>
            </a:fld>
            <a:endParaRPr lang="en-US"/>
          </a:p>
        </p:txBody>
      </p:sp>
    </p:spTree>
    <p:extLst>
      <p:ext uri="{BB962C8B-B14F-4D97-AF65-F5344CB8AC3E}">
        <p14:creationId xmlns:p14="http://schemas.microsoft.com/office/powerpoint/2010/main" val="1982028441"/>
      </p:ext>
    </p:extLst>
  </p:cSld>
  <p:clrMap bg1="lt1" tx1="dk1" bg2="lt2" tx2="dk2" accent1="accent1" accent2="accent2" accent3="accent3" accent4="accent4" accent5="accent5" accent6="accent6" hlink="hlink" folHlink="folHlink"/>
  <p:sldLayoutIdLst>
    <p:sldLayoutId id="2147484281" r:id="rId1"/>
    <p:sldLayoutId id="2147484282" r:id="rId2"/>
    <p:sldLayoutId id="2147484283" r:id="rId3"/>
    <p:sldLayoutId id="2147484284" r:id="rId4"/>
    <p:sldLayoutId id="2147484285" r:id="rId5"/>
    <p:sldLayoutId id="2147484286" r:id="rId6"/>
    <p:sldLayoutId id="2147484287" r:id="rId7"/>
    <p:sldLayoutId id="2147484288" r:id="rId8"/>
    <p:sldLayoutId id="2147484289" r:id="rId9"/>
    <p:sldLayoutId id="2147484290" r:id="rId10"/>
    <p:sldLayoutId id="2147484291" r:id="rId11"/>
    <p:sldLayoutId id="2147484292" r:id="rId12"/>
    <p:sldLayoutId id="2147484293" r:id="rId13"/>
  </p:sldLayoutIdLst>
  <p:transition>
    <p:fade/>
  </p:transition>
  <p:txStyles>
    <p:titleStyle>
      <a:lvl1pPr algn="l" defTabSz="913330" rtl="0" eaLnBrk="0" fontAlgn="base" hangingPunct="0">
        <a:lnSpc>
          <a:spcPct val="90000"/>
        </a:lnSpc>
        <a:spcBef>
          <a:spcPct val="0"/>
        </a:spcBef>
        <a:spcAft>
          <a:spcPct val="0"/>
        </a:spcAft>
        <a:defRPr lang="en-US" sz="5097" kern="1200" spc="-100" dirty="0">
          <a:ln w="3175">
            <a:noFill/>
          </a:ln>
          <a:solidFill>
            <a:schemeClr val="tx2"/>
          </a:solidFill>
          <a:latin typeface="+mj-lt"/>
          <a:ea typeface="ＭＳ Ｐゴシック" charset="0"/>
          <a:cs typeface="Segoe UI" pitchFamily="34" charset="0"/>
        </a:defRPr>
      </a:lvl1pPr>
      <a:lvl2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30" rtl="0" eaLnBrk="0" fontAlgn="base" hangingPunct="0">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7"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14"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21"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29" algn="l" defTabSz="913330"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p:titleStyle>
    <p:bodyStyle>
      <a:lvl1pPr marL="336080" indent="-336080" algn="l" defTabSz="913330" rtl="0" eaLnBrk="0" fontAlgn="base" hangingPunct="0">
        <a:lnSpc>
          <a:spcPct val="90000"/>
        </a:lnSpc>
        <a:spcBef>
          <a:spcPct val="20000"/>
        </a:spcBef>
        <a:spcAft>
          <a:spcPct val="0"/>
        </a:spcAft>
        <a:buSzPct val="90000"/>
        <a:buFont typeface="Arial" charset="0"/>
        <a:buChar char="•"/>
        <a:defRPr sz="3920" kern="1200">
          <a:solidFill>
            <a:schemeClr val="tx2"/>
          </a:solidFill>
          <a:latin typeface="+mj-lt"/>
          <a:ea typeface="ＭＳ Ｐゴシック" charset="0"/>
          <a:cs typeface="ＭＳ Ｐゴシック" charset="0"/>
        </a:defRPr>
      </a:lvl1pPr>
      <a:lvl2pPr marL="572581" indent="-236500" algn="l" defTabSz="913330" rtl="0" eaLnBrk="0" fontAlgn="base" hangingPunct="0">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187" indent="-224054" algn="l" defTabSz="913330" rtl="0" eaLnBrk="0" fontAlgn="base" hangingPunct="0">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241"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294" indent="-224054" algn="l" defTabSz="913330"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7"/>
            <a:ext cx="11653520" cy="232858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3"/>
          <a:stretch>
            <a:fillRect/>
          </a:stretch>
        </p:blipFill>
        <p:spPr>
          <a:xfrm rot="5400000">
            <a:off x="9187079" y="3012391"/>
            <a:ext cx="6858623" cy="833219"/>
          </a:xfrm>
          <a:prstGeom prst="rect">
            <a:avLst/>
          </a:prstGeom>
        </p:spPr>
      </p:pic>
    </p:spTree>
    <p:extLst>
      <p:ext uri="{BB962C8B-B14F-4D97-AF65-F5344CB8AC3E}">
        <p14:creationId xmlns:p14="http://schemas.microsoft.com/office/powerpoint/2010/main" val="1320485305"/>
      </p:ext>
    </p:extLst>
  </p:cSld>
  <p:clrMap bg1="lt1" tx1="dk1" bg2="lt2" tx2="dk2" accent1="accent1" accent2="accent2" accent3="accent3" accent4="accent4" accent5="accent5" accent6="accent6" hlink="hlink" folHlink="folHlink"/>
  <p:sldLayoutIdLst>
    <p:sldLayoutId id="2147484295" r:id="rId1"/>
    <p:sldLayoutId id="2147484296" r:id="rId2"/>
    <p:sldLayoutId id="2147484297" r:id="rId3"/>
    <p:sldLayoutId id="2147484298" r:id="rId4"/>
    <p:sldLayoutId id="2147484299" r:id="rId5"/>
    <p:sldLayoutId id="2147484300" r:id="rId6"/>
    <p:sldLayoutId id="2147484301" r:id="rId7"/>
    <p:sldLayoutId id="2147484302" r:id="rId8"/>
    <p:sldLayoutId id="2147484303" r:id="rId9"/>
    <p:sldLayoutId id="2147484304" r:id="rId10"/>
    <p:sldLayoutId id="2147484305" r:id="rId11"/>
    <p:sldLayoutId id="2147484306" r:id="rId12"/>
    <p:sldLayoutId id="2147484307" r:id="rId13"/>
    <p:sldLayoutId id="2147484308" r:id="rId14"/>
    <p:sldLayoutId id="2147484309" r:id="rId15"/>
    <p:sldLayoutId id="2147484310" r:id="rId16"/>
    <p:sldLayoutId id="2147484311" r:id="rId17"/>
    <p:sldLayoutId id="2147484312" r:id="rId18"/>
    <p:sldLayoutId id="2147484313" r:id="rId19"/>
    <p:sldLayoutId id="2147484314" r:id="rId20"/>
    <p:sldLayoutId id="2147484315" r:id="rId21"/>
  </p:sldLayoutIdLst>
  <p:transition>
    <p:fade/>
  </p:transition>
  <p:hf sldNum="0" hdr="0" ftr="0" dt="0"/>
  <p:txStyles>
    <p:titleStyle>
      <a:lvl1pPr algn="l" defTabSz="91443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114"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227"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342"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455"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569" marR="0" indent="-224114" algn="l" defTabSz="91443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37" rtl="0" eaLnBrk="1" latinLnBrk="0" hangingPunct="1">
        <a:defRPr sz="1765" kern="1200">
          <a:solidFill>
            <a:schemeClr val="tx1"/>
          </a:solidFill>
          <a:latin typeface="+mn-lt"/>
          <a:ea typeface="+mn-ea"/>
          <a:cs typeface="+mn-cs"/>
        </a:defRPr>
      </a:lvl1pPr>
      <a:lvl2pPr marL="457219" algn="l" defTabSz="914437" rtl="0" eaLnBrk="1" latinLnBrk="0" hangingPunct="1">
        <a:defRPr sz="1765" kern="1200">
          <a:solidFill>
            <a:schemeClr val="tx1"/>
          </a:solidFill>
          <a:latin typeface="+mn-lt"/>
          <a:ea typeface="+mn-ea"/>
          <a:cs typeface="+mn-cs"/>
        </a:defRPr>
      </a:lvl2pPr>
      <a:lvl3pPr marL="914437" algn="l" defTabSz="914437" rtl="0" eaLnBrk="1" latinLnBrk="0" hangingPunct="1">
        <a:defRPr sz="1765" kern="1200">
          <a:solidFill>
            <a:schemeClr val="tx1"/>
          </a:solidFill>
          <a:latin typeface="+mn-lt"/>
          <a:ea typeface="+mn-ea"/>
          <a:cs typeface="+mn-cs"/>
        </a:defRPr>
      </a:lvl3pPr>
      <a:lvl4pPr marL="1371656" algn="l" defTabSz="914437" rtl="0" eaLnBrk="1" latinLnBrk="0" hangingPunct="1">
        <a:defRPr sz="1765" kern="1200">
          <a:solidFill>
            <a:schemeClr val="tx1"/>
          </a:solidFill>
          <a:latin typeface="+mn-lt"/>
          <a:ea typeface="+mn-ea"/>
          <a:cs typeface="+mn-cs"/>
        </a:defRPr>
      </a:lvl4pPr>
      <a:lvl5pPr marL="1828874" algn="l" defTabSz="914437" rtl="0" eaLnBrk="1" latinLnBrk="0" hangingPunct="1">
        <a:defRPr sz="1765" kern="1200">
          <a:solidFill>
            <a:schemeClr val="tx1"/>
          </a:solidFill>
          <a:latin typeface="+mn-lt"/>
          <a:ea typeface="+mn-ea"/>
          <a:cs typeface="+mn-cs"/>
        </a:defRPr>
      </a:lvl5pPr>
      <a:lvl6pPr marL="2286095" algn="l" defTabSz="914437" rtl="0" eaLnBrk="1" latinLnBrk="0" hangingPunct="1">
        <a:defRPr sz="1765" kern="1200">
          <a:solidFill>
            <a:schemeClr val="tx1"/>
          </a:solidFill>
          <a:latin typeface="+mn-lt"/>
          <a:ea typeface="+mn-ea"/>
          <a:cs typeface="+mn-cs"/>
        </a:defRPr>
      </a:lvl6pPr>
      <a:lvl7pPr marL="2743313" algn="l" defTabSz="914437" rtl="0" eaLnBrk="1" latinLnBrk="0" hangingPunct="1">
        <a:defRPr sz="1765" kern="1200">
          <a:solidFill>
            <a:schemeClr val="tx1"/>
          </a:solidFill>
          <a:latin typeface="+mn-lt"/>
          <a:ea typeface="+mn-ea"/>
          <a:cs typeface="+mn-cs"/>
        </a:defRPr>
      </a:lvl7pPr>
      <a:lvl8pPr marL="3200531" algn="l" defTabSz="914437" rtl="0" eaLnBrk="1" latinLnBrk="0" hangingPunct="1">
        <a:defRPr sz="1765" kern="1200">
          <a:solidFill>
            <a:schemeClr val="tx1"/>
          </a:solidFill>
          <a:latin typeface="+mn-lt"/>
          <a:ea typeface="+mn-ea"/>
          <a:cs typeface="+mn-cs"/>
        </a:defRPr>
      </a:lvl8pPr>
      <a:lvl9pPr marL="3657751" algn="l" defTabSz="91443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Microsoft_logo_(2012).svg.png"/>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68488529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4316" r:id="rId33"/>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a:t>
                </a:r>
                <a:r>
                  <a:rPr lang="en-US" sz="490" baseline="0">
                    <a:gradFill>
                      <a:gsLst>
                        <a:gs pos="0">
                          <a:srgbClr val="FFFFFF"/>
                        </a:gs>
                        <a:gs pos="100000">
                          <a:srgbClr val="FFFFFF"/>
                        </a:gs>
                      </a:gsLst>
                      <a:lin ang="5400000" scaled="0"/>
                    </a:gradFill>
                    <a:ea typeface="Segoe UI" pitchFamily="34" charset="0"/>
                    <a:cs typeface="Segoe UI" pitchFamily="34" charset="0"/>
                  </a:rPr>
                  <a:t>216 G:59 B:1</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37168">
                          <a:srgbClr val="292929"/>
                        </a:gs>
                        <a:gs pos="72000">
                          <a:srgbClr val="292929"/>
                        </a:gs>
                      </a:gsLst>
                      <a:lin ang="5400000" scaled="0"/>
                    </a:gradFill>
                    <a:ea typeface="Segoe UI" pitchFamily="34" charset="0"/>
                    <a:cs typeface="Segoe UI" pitchFamily="34" charset="0"/>
                  </a:rPr>
                  <a:t>R:</a:t>
                </a:r>
                <a:r>
                  <a:rPr lang="en-US" sz="490" baseline="0">
                    <a:gradFill>
                      <a:gsLst>
                        <a:gs pos="37168">
                          <a:srgbClr val="292929"/>
                        </a:gs>
                        <a:gs pos="72000">
                          <a:srgbClr val="292929"/>
                        </a:gs>
                      </a:gsLst>
                      <a:lin ang="5400000" scaled="0"/>
                    </a:gradFill>
                    <a:ea typeface="Segoe UI" pitchFamily="34" charset="0"/>
                    <a:cs typeface="Segoe UI" pitchFamily="34" charset="0"/>
                  </a:rPr>
                  <a:t>210 G:210 B:210</a:t>
                </a:r>
                <a:endParaRPr lang="en-US" sz="49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168 G:0 B:0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R:16</a:t>
              </a:r>
              <a:r>
                <a:rPr lang="en-US" sz="490" baseline="0">
                  <a:gradFill>
                    <a:gsLst>
                      <a:gs pos="2092">
                        <a:srgbClr val="F8F8F8"/>
                      </a:gs>
                      <a:gs pos="10042">
                        <a:srgbClr val="F8F8F8"/>
                      </a:gs>
                    </a:gsLst>
                    <a:lin ang="5400000" scaled="0"/>
                  </a:gradFill>
                  <a:ea typeface="Segoe UI" pitchFamily="34" charset="0"/>
                  <a:cs typeface="Segoe UI" pitchFamily="34" charset="0"/>
                </a:rPr>
                <a:t> G:124 B:16</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4161368274"/>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 id="2147483859" r:id="rId21"/>
    <p:sldLayoutId id="2147483860" r:id="rId22"/>
    <p:sldLayoutId id="2147483861"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1502436379"/>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 id="2147483894" r:id="rId18"/>
    <p:sldLayoutId id="2147483895" r:id="rId19"/>
    <p:sldLayoutId id="2147483896" r:id="rId20"/>
    <p:sldLayoutId id="2147483897" r:id="rId21"/>
    <p:sldLayoutId id="2147483898" r:id="rId22"/>
    <p:sldLayoutId id="2147483899" r:id="rId23"/>
    <p:sldLayoutId id="2147483900" r:id="rId24"/>
    <p:sldLayoutId id="2147483901" r:id="rId25"/>
    <p:sldLayoutId id="2147483902" r:id="rId26"/>
    <p:sldLayoutId id="2147483903" r:id="rId27"/>
    <p:sldLayoutId id="2147483904" r:id="rId28"/>
    <p:sldLayoutId id="2147483905" r:id="rId29"/>
    <p:sldLayoutId id="2147483906" r:id="rId30"/>
    <p:sldLayoutId id="2147483907" r:id="rId3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2"/>
            <a:ext cx="11151917" cy="757131"/>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519248" y="1447803"/>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173749"/>
      </p:ext>
    </p:extLst>
  </p:cSld>
  <p:clrMap bg1="lt1" tx1="dk1" bg2="lt2" tx2="dk2" accent1="accent1" accent2="accent2" accent3="accent3" accent4="accent4" accent5="accent5" accent6="accent6" hlink="hlink" folHlink="folHlink"/>
  <p:sldLayoutIdLst>
    <p:sldLayoutId id="2147484133" r:id="rId1"/>
    <p:sldLayoutId id="2147484134" r:id="rId2"/>
    <p:sldLayoutId id="2147484135" r:id="rId3"/>
    <p:sldLayoutId id="2147484136" r:id="rId4"/>
    <p:sldLayoutId id="2147484137" r:id="rId5"/>
    <p:sldLayoutId id="2147484138" r:id="rId6"/>
    <p:sldLayoutId id="2147484139" r:id="rId7"/>
    <p:sldLayoutId id="2147484140" r:id="rId8"/>
    <p:sldLayoutId id="2147484141" r:id="rId9"/>
    <p:sldLayoutId id="2147484142" r:id="rId10"/>
    <p:sldLayoutId id="2147484143" r:id="rId11"/>
    <p:sldLayoutId id="2147484144" r:id="rId12"/>
    <p:sldLayoutId id="2147484145" r:id="rId13"/>
    <p:sldLayoutId id="2147484146" r:id="rId14"/>
    <p:sldLayoutId id="2147484147" r:id="rId15"/>
    <p:sldLayoutId id="2147484148" r:id="rId16"/>
    <p:sldLayoutId id="2147484149" r:id="rId17"/>
    <p:sldLayoutId id="2147484150" r:id="rId18"/>
  </p:sldLayoutIdLst>
  <p:transition>
    <p:fade/>
  </p:transition>
  <p:txStyles>
    <p:titleStyle>
      <a:lvl1pPr algn="l" defTabSz="914249" rtl="0" eaLnBrk="1" latinLnBrk="0" hangingPunct="1">
        <a:lnSpc>
          <a:spcPct val="90000"/>
        </a:lnSpc>
        <a:spcBef>
          <a:spcPct val="0"/>
        </a:spcBef>
        <a:buNone/>
        <a:defRPr lang="en-US" sz="5500"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315" indent="-460315" algn="l" defTabSz="914249" rtl="0" eaLnBrk="1" latinLnBrk="0" hangingPunct="1">
        <a:lnSpc>
          <a:spcPct val="90000"/>
        </a:lnSpc>
        <a:spcBef>
          <a:spcPct val="20000"/>
        </a:spcBef>
        <a:buSzPct val="80000"/>
        <a:buFont typeface="Arial" pitchFamily="34" charset="0"/>
        <a:buChar char="•"/>
        <a:defRPr sz="3200" kern="1200">
          <a:gradFill>
            <a:gsLst>
              <a:gs pos="0">
                <a:srgbClr val="595959"/>
              </a:gs>
              <a:gs pos="86000">
                <a:srgbClr val="595959"/>
              </a:gs>
            </a:gsLst>
            <a:lin ang="5400000" scaled="0"/>
          </a:gradFill>
          <a:latin typeface="+mn-lt"/>
          <a:ea typeface="+mn-ea"/>
          <a:cs typeface="+mn-cs"/>
        </a:defRPr>
      </a:lvl1pPr>
      <a:lvl2pPr marL="855557" indent="-395240" algn="l" defTabSz="914249" rtl="0" eaLnBrk="1" latinLnBrk="0" hangingPunct="1">
        <a:lnSpc>
          <a:spcPct val="90000"/>
        </a:lnSpc>
        <a:spcBef>
          <a:spcPct val="20000"/>
        </a:spcBef>
        <a:buSzPct val="80000"/>
        <a:buFont typeface="Arial" pitchFamily="34" charset="0"/>
        <a:buChar char="•"/>
        <a:defRPr sz="2800" kern="1200">
          <a:gradFill>
            <a:gsLst>
              <a:gs pos="0">
                <a:srgbClr val="595959"/>
              </a:gs>
              <a:gs pos="86000">
                <a:srgbClr val="595959"/>
              </a:gs>
            </a:gsLst>
            <a:lin ang="5400000" scaled="0"/>
          </a:gradFill>
          <a:latin typeface="+mn-lt"/>
          <a:ea typeface="+mn-ea"/>
          <a:cs typeface="+mn-cs"/>
        </a:defRPr>
      </a:lvl2pPr>
      <a:lvl3pPr marL="1258732" indent="-403175" algn="l" defTabSz="914249"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3pPr>
      <a:lvl4pPr marL="1604760" indent="-346031"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1270" indent="-336508" algn="l" defTabSz="91424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4187"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0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435"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559" indent="-228563" algn="l" defTabSz="9142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49" rtl="0" eaLnBrk="1" latinLnBrk="0" hangingPunct="1">
        <a:defRPr sz="1900" kern="1200">
          <a:solidFill>
            <a:schemeClr val="tx1"/>
          </a:solidFill>
          <a:latin typeface="+mn-lt"/>
          <a:ea typeface="+mn-ea"/>
          <a:cs typeface="+mn-cs"/>
        </a:defRPr>
      </a:lvl1pPr>
      <a:lvl2pPr marL="457125" algn="l" defTabSz="914249" rtl="0" eaLnBrk="1" latinLnBrk="0" hangingPunct="1">
        <a:defRPr sz="1900" kern="1200">
          <a:solidFill>
            <a:schemeClr val="tx1"/>
          </a:solidFill>
          <a:latin typeface="+mn-lt"/>
          <a:ea typeface="+mn-ea"/>
          <a:cs typeface="+mn-cs"/>
        </a:defRPr>
      </a:lvl2pPr>
      <a:lvl3pPr marL="914249" algn="l" defTabSz="914249" rtl="0" eaLnBrk="1" latinLnBrk="0" hangingPunct="1">
        <a:defRPr sz="1900" kern="1200">
          <a:solidFill>
            <a:schemeClr val="tx1"/>
          </a:solidFill>
          <a:latin typeface="+mn-lt"/>
          <a:ea typeface="+mn-ea"/>
          <a:cs typeface="+mn-cs"/>
        </a:defRPr>
      </a:lvl3pPr>
      <a:lvl4pPr marL="1371373" algn="l" defTabSz="914249" rtl="0" eaLnBrk="1" latinLnBrk="0" hangingPunct="1">
        <a:defRPr sz="1900" kern="1200">
          <a:solidFill>
            <a:schemeClr val="tx1"/>
          </a:solidFill>
          <a:latin typeface="+mn-lt"/>
          <a:ea typeface="+mn-ea"/>
          <a:cs typeface="+mn-cs"/>
        </a:defRPr>
      </a:lvl4pPr>
      <a:lvl5pPr marL="1828499" algn="l" defTabSz="914249" rtl="0" eaLnBrk="1" latinLnBrk="0" hangingPunct="1">
        <a:defRPr sz="1900" kern="1200">
          <a:solidFill>
            <a:schemeClr val="tx1"/>
          </a:solidFill>
          <a:latin typeface="+mn-lt"/>
          <a:ea typeface="+mn-ea"/>
          <a:cs typeface="+mn-cs"/>
        </a:defRPr>
      </a:lvl5pPr>
      <a:lvl6pPr marL="2285621" algn="l" defTabSz="914249" rtl="0" eaLnBrk="1" latinLnBrk="0" hangingPunct="1">
        <a:defRPr sz="1900" kern="1200">
          <a:solidFill>
            <a:schemeClr val="tx1"/>
          </a:solidFill>
          <a:latin typeface="+mn-lt"/>
          <a:ea typeface="+mn-ea"/>
          <a:cs typeface="+mn-cs"/>
        </a:defRPr>
      </a:lvl6pPr>
      <a:lvl7pPr marL="2742747" algn="l" defTabSz="914249" rtl="0" eaLnBrk="1" latinLnBrk="0" hangingPunct="1">
        <a:defRPr sz="1900" kern="1200">
          <a:solidFill>
            <a:schemeClr val="tx1"/>
          </a:solidFill>
          <a:latin typeface="+mn-lt"/>
          <a:ea typeface="+mn-ea"/>
          <a:cs typeface="+mn-cs"/>
        </a:defRPr>
      </a:lvl7pPr>
      <a:lvl8pPr marL="3199872" algn="l" defTabSz="914249" rtl="0" eaLnBrk="1" latinLnBrk="0" hangingPunct="1">
        <a:defRPr sz="1900" kern="1200">
          <a:solidFill>
            <a:schemeClr val="tx1"/>
          </a:solidFill>
          <a:latin typeface="+mn-lt"/>
          <a:ea typeface="+mn-ea"/>
          <a:cs typeface="+mn-cs"/>
        </a:defRPr>
      </a:lvl8pPr>
      <a:lvl9pPr marL="3656996" algn="l" defTabSz="914249"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017254831"/>
      </p:ext>
    </p:extLst>
  </p:cSld>
  <p:clrMap bg1="dk1" tx1="lt1" bg2="dk2" tx2="lt2" accent1="accent1" accent2="accent2" accent3="accent3" accent4="accent4" accent5="accent5" accent6="accent6" hlink="hlink" folHlink="folHlink"/>
  <p:sldLayoutIdLst>
    <p:sldLayoutId id="214748418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8000">
              <a:srgbClr val="B8D4DE"/>
            </a:gs>
            <a:gs pos="99167">
              <a:schemeClr val="bg1">
                <a:lumMod val="95000"/>
              </a:schemeClr>
            </a:gs>
            <a:gs pos="27000">
              <a:schemeClr val="bg1"/>
            </a:gs>
          </a:gsLst>
          <a:lin ang="5400000" scaled="0"/>
          <a:tileRect/>
        </a:gradFill>
        <a:effectLst/>
      </p:bgPr>
    </p:bg>
    <p:spTree>
      <p:nvGrpSpPr>
        <p:cNvPr id="1" name=""/>
        <p:cNvGrpSpPr/>
        <p:nvPr/>
      </p:nvGrpSpPr>
      <p:grpSpPr>
        <a:xfrm>
          <a:off x="0" y="0"/>
          <a:ext cx="0" cy="0"/>
          <a:chOff x="0" y="0"/>
          <a:chExt cx="0" cy="0"/>
        </a:xfrm>
      </p:grpSpPr>
      <p:pic>
        <p:nvPicPr>
          <p:cNvPr id="1026" name="Picture 2" descr="C:\Users\i-jbatsc\Desktop\images\images\azure\azure_socnet_image.png"/>
          <p:cNvPicPr>
            <a:picLocks noChangeAspect="1" noChangeArrowheads="1"/>
          </p:cNvPicPr>
          <p:nvPr userDrawn="1"/>
        </p:nvPicPr>
        <p:blipFill>
          <a:blip r:embed="rId23">
            <a:extLst>
              <a:ext uri="{28A0092B-C50C-407E-A947-70E740481C1C}">
                <a14:useLocalDpi xmlns:a14="http://schemas.microsoft.com/office/drawing/2010/main"/>
              </a:ext>
            </a:extLst>
          </a:blip>
          <a:srcRect/>
          <a:stretch>
            <a:fillRect/>
          </a:stretch>
        </p:blipFill>
        <p:spPr bwMode="auto">
          <a:xfrm rot="10800000">
            <a:off x="-55664" y="1085954"/>
            <a:ext cx="5135664" cy="81915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i-jbatsc\Desktop\images\images\azure\azure_illustration_bg.png"/>
          <p:cNvPicPr>
            <a:picLocks noChangeAspect="1" noChangeArrowheads="1"/>
          </p:cNvPicPr>
          <p:nvPr userDrawn="1"/>
        </p:nvPicPr>
        <p:blipFill>
          <a:blip r:embed="rId24">
            <a:extLst>
              <a:ext uri="{28A0092B-C50C-407E-A947-70E740481C1C}">
                <a14:useLocalDpi xmlns:a14="http://schemas.microsoft.com/office/drawing/2010/main"/>
              </a:ext>
            </a:extLst>
          </a:blip>
          <a:srcRect/>
          <a:stretch>
            <a:fillRect/>
          </a:stretch>
        </p:blipFill>
        <p:spPr bwMode="auto">
          <a:xfrm>
            <a:off x="3759221" y="1152631"/>
            <a:ext cx="8699500" cy="6572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1117625" y="177906"/>
            <a:ext cx="10464798" cy="884239"/>
          </a:xfrm>
          <a:prstGeom prst="rect">
            <a:avLst/>
          </a:prstGeom>
        </p:spPr>
        <p:txBody>
          <a:bodyPr vert="horz" lIns="121899" tIns="60949" rIns="121899" bIns="60949" rtlCol="0" anchor="ctr">
            <a:noAutofit/>
          </a:bodyPr>
          <a:lstStyle/>
          <a:p>
            <a:r>
              <a:rPr lang="en-US"/>
              <a:t>Click to edit Master title style</a:t>
            </a:r>
          </a:p>
        </p:txBody>
      </p:sp>
      <p:sp>
        <p:nvSpPr>
          <p:cNvPr id="3" name="Text Placeholder 2"/>
          <p:cNvSpPr>
            <a:spLocks noGrp="1"/>
          </p:cNvSpPr>
          <p:nvPr>
            <p:ph type="body" idx="1"/>
          </p:nvPr>
        </p:nvSpPr>
        <p:spPr>
          <a:xfrm>
            <a:off x="1117601" y="1600202"/>
            <a:ext cx="10464800" cy="4525963"/>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0FDB083A-04D8-4B57-ABAC-46E7416338DF}" type="datetimeFigureOut">
              <a:rPr lang="en-US" smtClean="0">
                <a:solidFill>
                  <a:prstClr val="black">
                    <a:tint val="75000"/>
                  </a:prstClr>
                </a:solidFill>
              </a:rPr>
              <a:pPr defTabSz="1218987"/>
              <a:t>10/10/18</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prstClr val="black">
                  <a:tint val="75000"/>
                </a:prstClr>
              </a:solidFill>
            </a:endParaRPr>
          </a:p>
        </p:txBody>
      </p:sp>
      <p:sp>
        <p:nvSpPr>
          <p:cNvPr id="6" name="Slide Number Placeholder 5"/>
          <p:cNvSpPr>
            <a:spLocks noGrp="1"/>
          </p:cNvSpPr>
          <p:nvPr>
            <p:ph type="sldNum" sz="quarter" idx="4"/>
          </p:nvPr>
        </p:nvSpPr>
        <p:spPr>
          <a:xfrm>
            <a:off x="8737601" y="6356353"/>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BF8B12A1-1006-42A3-A472-30C60DB048A8}" type="slidenum">
              <a:rPr lang="en-US" smtClean="0">
                <a:solidFill>
                  <a:prstClr val="black">
                    <a:tint val="75000"/>
                  </a:prstClr>
                </a:solidFill>
              </a:rPr>
              <a:pPr defTabSz="1218987"/>
              <a:t>‹#›</a:t>
            </a:fld>
            <a:endParaRPr lang="en-US">
              <a:solidFill>
                <a:prstClr val="black">
                  <a:tint val="75000"/>
                </a:prstClr>
              </a:solidFill>
            </a:endParaRPr>
          </a:p>
        </p:txBody>
      </p:sp>
    </p:spTree>
    <p:extLst>
      <p:ext uri="{BB962C8B-B14F-4D97-AF65-F5344CB8AC3E}">
        <p14:creationId xmlns:p14="http://schemas.microsoft.com/office/powerpoint/2010/main" val="2833877820"/>
      </p:ext>
    </p:extLst>
  </p:cSld>
  <p:clrMap bg1="lt1" tx1="dk1" bg2="lt2" tx2="dk2" accent1="accent1" accent2="accent2" accent3="accent3" accent4="accent4" accent5="accent5" accent6="accent6" hlink="hlink" folHlink="folHlink"/>
  <p:sldLayoutIdLst>
    <p:sldLayoutId id="2147484188" r:id="rId1"/>
    <p:sldLayoutId id="2147484189" r:id="rId2"/>
    <p:sldLayoutId id="2147484190" r:id="rId3"/>
    <p:sldLayoutId id="2147484191" r:id="rId4"/>
    <p:sldLayoutId id="2147484192" r:id="rId5"/>
    <p:sldLayoutId id="2147484193" r:id="rId6"/>
    <p:sldLayoutId id="2147484194" r:id="rId7"/>
    <p:sldLayoutId id="2147484195" r:id="rId8"/>
    <p:sldLayoutId id="2147484196" r:id="rId9"/>
    <p:sldLayoutId id="2147484197" r:id="rId10"/>
    <p:sldLayoutId id="2147484198" r:id="rId11"/>
    <p:sldLayoutId id="2147484199" r:id="rId12"/>
    <p:sldLayoutId id="2147484200" r:id="rId13"/>
    <p:sldLayoutId id="2147484201" r:id="rId14"/>
    <p:sldLayoutId id="2147484202" r:id="rId15"/>
    <p:sldLayoutId id="2147484203" r:id="rId16"/>
    <p:sldLayoutId id="2147484204" r:id="rId17"/>
    <p:sldLayoutId id="2147484205" r:id="rId18"/>
    <p:sldLayoutId id="2147484206" r:id="rId19"/>
    <p:sldLayoutId id="2147484207" r:id="rId20"/>
    <p:sldLayoutId id="2147484208" r:id="rId21"/>
  </p:sldLayoutIdLst>
  <p:transition>
    <p:fade/>
  </p:transition>
  <p:txStyles>
    <p:titleStyle>
      <a:lvl1pPr algn="l" defTabSz="1218987" rtl="0" eaLnBrk="1" latinLnBrk="0" hangingPunct="1">
        <a:spcBef>
          <a:spcPct val="0"/>
        </a:spcBef>
        <a:buNone/>
        <a:defRPr sz="5300" b="1" i="1" kern="1200">
          <a:solidFill>
            <a:schemeClr val="tx1"/>
          </a:solidFill>
          <a:effectLst/>
          <a:latin typeface="+mj-lt"/>
          <a:ea typeface="Segoe UI" pitchFamily="34" charset="0"/>
          <a:cs typeface="Segoe UI" pitchFamily="34" charset="0"/>
        </a:defRPr>
      </a:lvl1pPr>
    </p:titleStyle>
    <p:bodyStyle>
      <a:lvl1pPr marL="457120" indent="-457120" algn="l" defTabSz="1218987" rtl="0" eaLnBrk="1" latinLnBrk="0" hangingPunct="1">
        <a:spcBef>
          <a:spcPct val="20000"/>
        </a:spcBef>
        <a:buFontTx/>
        <a:buBlip>
          <a:blip r:embed="rId25"/>
        </a:buBlip>
        <a:defRPr sz="4300" kern="1200">
          <a:solidFill>
            <a:schemeClr val="tx1"/>
          </a:solidFill>
          <a:latin typeface="+mn-lt"/>
          <a:ea typeface="+mn-ea"/>
          <a:cs typeface="+mn-cs"/>
        </a:defRPr>
      </a:lvl1pPr>
      <a:lvl2pPr marL="990427" indent="-380933" algn="l" defTabSz="1218987" rtl="0" eaLnBrk="1" latinLnBrk="0" hangingPunct="1">
        <a:spcBef>
          <a:spcPct val="20000"/>
        </a:spcBef>
        <a:buFontTx/>
        <a:buBlip>
          <a:blip r:embed="rId25"/>
        </a:buBlip>
        <a:defRPr sz="3700" kern="1200">
          <a:solidFill>
            <a:schemeClr val="tx1"/>
          </a:solidFill>
          <a:latin typeface="+mn-lt"/>
          <a:ea typeface="+mn-ea"/>
          <a:cs typeface="+mn-cs"/>
        </a:defRPr>
      </a:lvl2pPr>
      <a:lvl3pPr marL="1523733" indent="-304747" algn="l" defTabSz="1218987" rtl="0" eaLnBrk="1" latinLnBrk="0" hangingPunct="1">
        <a:spcBef>
          <a:spcPct val="20000"/>
        </a:spcBef>
        <a:buFontTx/>
        <a:buBlip>
          <a:blip r:embed="rId25"/>
        </a:buBlip>
        <a:defRPr sz="3200" kern="1200">
          <a:solidFill>
            <a:schemeClr val="tx1"/>
          </a:solidFill>
          <a:latin typeface="+mn-lt"/>
          <a:ea typeface="+mn-ea"/>
          <a:cs typeface="+mn-cs"/>
        </a:defRPr>
      </a:lvl3pPr>
      <a:lvl4pPr marL="2133227"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4pPr>
      <a:lvl5pPr marL="2742720" indent="-304747" algn="l" defTabSz="1218987" rtl="0" eaLnBrk="1" latinLnBrk="0" hangingPunct="1">
        <a:spcBef>
          <a:spcPct val="20000"/>
        </a:spcBef>
        <a:buFontTx/>
        <a:buBlip>
          <a:blip r:embed="rId25"/>
        </a:buBlip>
        <a:defRPr sz="2700" kern="1200">
          <a:solidFill>
            <a:schemeClr val="tx1"/>
          </a:solidFill>
          <a:latin typeface="+mn-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661391625"/>
      </p:ext>
    </p:extLst>
  </p:cSld>
  <p:clrMap bg1="lt1" tx1="dk1" bg2="lt2" tx2="dk2" accent1="accent1" accent2="accent2" accent3="accent3" accent4="accent4" accent5="accent5" accent6="accent6" hlink="hlink" folHlink="folHlink"/>
  <p:sldLayoutIdLst>
    <p:sldLayoutId id="2147484210" r:id="rId1"/>
    <p:sldLayoutId id="2147484211" r:id="rId2"/>
    <p:sldLayoutId id="2147484212" r:id="rId3"/>
    <p:sldLayoutId id="2147484213" r:id="rId4"/>
    <p:sldLayoutId id="2147484214" r:id="rId5"/>
    <p:sldLayoutId id="2147484215" r:id="rId6"/>
    <p:sldLayoutId id="2147484216" r:id="rId7"/>
    <p:sldLayoutId id="2147484217" r:id="rId8"/>
    <p:sldLayoutId id="2147484218" r:id="rId9"/>
    <p:sldLayoutId id="2147484219" r:id="rId10"/>
    <p:sldLayoutId id="2147484220" r:id="rId11"/>
    <p:sldLayoutId id="2147484221" r:id="rId12"/>
    <p:sldLayoutId id="2147484222" r:id="rId13"/>
    <p:sldLayoutId id="2147484223" r:id="rId14"/>
    <p:sldLayoutId id="2147484224" r:id="rId15"/>
    <p:sldLayoutId id="2147484225" r:id="rId16"/>
    <p:sldLayoutId id="2147484226" r:id="rId17"/>
    <p:sldLayoutId id="2147484227" r:id="rId18"/>
    <p:sldLayoutId id="2147484228" r:id="rId19"/>
    <p:sldLayoutId id="2147484229" r:id="rId20"/>
    <p:sldLayoutId id="2147484230" r:id="rId21"/>
    <p:sldLayoutId id="2147484231" r:id="rId22"/>
    <p:sldLayoutId id="2147484232" r:id="rId23"/>
    <p:sldLayoutId id="2147484233" r:id="rId24"/>
    <p:sldLayoutId id="2147484234" r:id="rId25"/>
    <p:sldLayoutId id="2147484235" r:id="rId26"/>
    <p:sldLayoutId id="2147484236" r:id="rId27"/>
    <p:sldLayoutId id="2147484237" r:id="rId28"/>
    <p:sldLayoutId id="2147484238" r:id="rId29"/>
    <p:sldLayoutId id="2147484239" r:id="rId30"/>
    <p:sldLayoutId id="2147484240" r:id="rId31"/>
    <p:sldLayoutId id="2147484241" r:id="rId32"/>
    <p:sldLayoutId id="2147484242" r:id="rId33"/>
    <p:sldLayoutId id="2147484243" r:id="rId34"/>
    <p:sldLayoutId id="2147484244" r:id="rId35"/>
    <p:sldLayoutId id="2147484245" r:id="rId36"/>
    <p:sldLayoutId id="2147484246" r:id="rId37"/>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86209002"/>
      </p:ext>
    </p:extLst>
  </p:cSld>
  <p:clrMap bg1="dk1" tx1="lt1" bg2="dk2" tx2="lt2" accent1="accent1" accent2="accent2" accent3="accent3" accent4="accent4" accent5="accent5" accent6="accent6" hlink="hlink" folHlink="folHlink"/>
  <p:sldLayoutIdLst>
    <p:sldLayoutId id="2147484248" r:id="rId1"/>
    <p:sldLayoutId id="2147484249" r:id="rId2"/>
    <p:sldLayoutId id="2147484250" r:id="rId3"/>
    <p:sldLayoutId id="2147484251" r:id="rId4"/>
    <p:sldLayoutId id="2147484252" r:id="rId5"/>
    <p:sldLayoutId id="2147484253" r:id="rId6"/>
    <p:sldLayoutId id="2147484254" r:id="rId7"/>
    <p:sldLayoutId id="2147484255" r:id="rId8"/>
    <p:sldLayoutId id="2147484256" r:id="rId9"/>
    <p:sldLayoutId id="2147484257" r:id="rId10"/>
    <p:sldLayoutId id="2147484258" r:id="rId11"/>
    <p:sldLayoutId id="2147484259" r:id="rId12"/>
    <p:sldLayoutId id="2147484260" r:id="rId13"/>
    <p:sldLayoutId id="2147484261" r:id="rId14"/>
    <p:sldLayoutId id="2147484262" r:id="rId15"/>
    <p:sldLayoutId id="2147484263" r:id="rId16"/>
    <p:sldLayoutId id="2147484264" r:id="rId17"/>
    <p:sldLayoutId id="2147484265"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8.xml"/></Relationships>
</file>

<file path=ppt/slides/_rels/slide10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9.xml"/><Relationship Id="rId1" Type="http://schemas.openxmlformats.org/officeDocument/2006/relationships/slideLayout" Target="../slideLayouts/slideLayout39.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95.png"/></Relationships>
</file>

<file path=ppt/slides/_rels/slide10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0.xml"/><Relationship Id="rId1" Type="http://schemas.openxmlformats.org/officeDocument/2006/relationships/slideLayout" Target="../slideLayouts/slideLayout39.xml"/></Relationships>
</file>

<file path=ppt/slides/_rels/slide102.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hyperlink" Target="http://laprofessoressavirisponde.blogspot.it/2013/07/" TargetMode="External"/><Relationship Id="rId2" Type="http://schemas.openxmlformats.org/officeDocument/2006/relationships/notesSlide" Target="../notesSlides/notesSlide71.xml"/><Relationship Id="rId1" Type="http://schemas.openxmlformats.org/officeDocument/2006/relationships/slideLayout" Target="../slideLayouts/slideLayout39.xml"/><Relationship Id="rId6" Type="http://schemas.openxmlformats.org/officeDocument/2006/relationships/image" Target="../media/image107.png"/><Relationship Id="rId5" Type="http://schemas.openxmlformats.org/officeDocument/2006/relationships/image" Target="../media/image130.png"/><Relationship Id="rId4" Type="http://schemas.openxmlformats.org/officeDocument/2006/relationships/image" Target="../media/image129.png"/></Relationships>
</file>

<file path=ppt/slides/_rels/slide10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39.xml"/><Relationship Id="rId5" Type="http://schemas.openxmlformats.org/officeDocument/2006/relationships/image" Target="../media/image132.png"/><Relationship Id="rId4" Type="http://schemas.openxmlformats.org/officeDocument/2006/relationships/image" Target="../media/image131.png"/></Relationships>
</file>

<file path=ppt/slides/_rels/slide10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3.xml"/><Relationship Id="rId1" Type="http://schemas.openxmlformats.org/officeDocument/2006/relationships/slideLayout" Target="../slideLayouts/slideLayout39.xml"/><Relationship Id="rId5" Type="http://schemas.openxmlformats.org/officeDocument/2006/relationships/image" Target="../media/image134.png"/><Relationship Id="rId4" Type="http://schemas.openxmlformats.org/officeDocument/2006/relationships/image" Target="../media/image133.png"/></Relationships>
</file>

<file path=ppt/slides/_rels/slide105.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hyperlink" Target="http://laprofessoressavirisponde.blogspot.it/2013/07/" TargetMode="External"/><Relationship Id="rId2" Type="http://schemas.openxmlformats.org/officeDocument/2006/relationships/notesSlide" Target="../notesSlides/notesSlide74.xml"/><Relationship Id="rId1" Type="http://schemas.openxmlformats.org/officeDocument/2006/relationships/slideLayout" Target="../slideLayouts/slideLayout39.xml"/><Relationship Id="rId6" Type="http://schemas.openxmlformats.org/officeDocument/2006/relationships/image" Target="../media/image107.png"/><Relationship Id="rId5" Type="http://schemas.openxmlformats.org/officeDocument/2006/relationships/image" Target="../media/image136.png"/><Relationship Id="rId4" Type="http://schemas.openxmlformats.org/officeDocument/2006/relationships/image" Target="../media/image135.png"/></Relationships>
</file>

<file path=ppt/slides/_rels/slide1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5.xml"/><Relationship Id="rId1" Type="http://schemas.openxmlformats.org/officeDocument/2006/relationships/slideLayout" Target="../slideLayouts/slideLayout56.xml"/></Relationships>
</file>

<file path=ppt/slides/_rels/slide10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6.xml"/><Relationship Id="rId1" Type="http://schemas.openxmlformats.org/officeDocument/2006/relationships/slideLayout" Target="../slideLayouts/slideLayout5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8.xml"/></Relationships>
</file>

<file path=ppt/slides/_rels/slide11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9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9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9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8.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_rels/slide1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108.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108.xml"/><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8.xml"/></Relationships>
</file>

<file path=ppt/slides/_rels/slide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xml"/><Relationship Id="rId1" Type="http://schemas.openxmlformats.org/officeDocument/2006/relationships/slideLayout" Target="../slideLayouts/slideLayout108.xml"/></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10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7.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108.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08.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10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5.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08.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108.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08.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108.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notesSlide" Target="../notesSlides/notesSlide28.xml"/><Relationship Id="rId1" Type="http://schemas.openxmlformats.org/officeDocument/2006/relationships/slideLayout" Target="../slideLayouts/slideLayout165.xml"/></Relationships>
</file>

<file path=ppt/slides/_rels/slide38.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29.xml"/><Relationship Id="rId1" Type="http://schemas.openxmlformats.org/officeDocument/2006/relationships/slideLayout" Target="../slideLayouts/slideLayout165.xml"/></Relationships>
</file>

<file path=ppt/slides/_rels/slide39.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notesSlide" Target="../notesSlides/notesSlide30.xml"/><Relationship Id="rId1" Type="http://schemas.openxmlformats.org/officeDocument/2006/relationships/slideLayout" Target="../slideLayouts/slideLayout165.xml"/><Relationship Id="rId5" Type="http://schemas.openxmlformats.org/officeDocument/2006/relationships/image" Target="../media/image75.png"/><Relationship Id="rId4" Type="http://schemas.openxmlformats.org/officeDocument/2006/relationships/image" Target="../media/image74.png"/></Relationships>
</file>

<file path=ppt/slides/_rels/slide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6.xml"/><Relationship Id="rId5" Type="http://schemas.openxmlformats.org/officeDocument/2006/relationships/image" Target="../media/image62.JPG"/><Relationship Id="rId4" Type="http://schemas.openxmlformats.org/officeDocument/2006/relationships/image" Target="../media/image6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108.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108.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108.xml"/><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108.xml"/><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108.xml"/><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8.xml"/></Relationships>
</file>

<file path=ppt/slides/_rels/slide55.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42.xml"/><Relationship Id="rId1" Type="http://schemas.openxmlformats.org/officeDocument/2006/relationships/slideLayout" Target="../slideLayouts/slideLayout26.xml"/><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91.xml"/><Relationship Id="rId1" Type="http://schemas.openxmlformats.org/officeDocument/2006/relationships/themeOverride" Target="../theme/themeOverr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2.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9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91.xml"/><Relationship Id="rId1" Type="http://schemas.openxmlformats.org/officeDocument/2006/relationships/themeOverride" Target="../theme/themeOverride2.xml"/><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6.xml"/><Relationship Id="rId5" Type="http://schemas.openxmlformats.org/officeDocument/2006/relationships/image" Target="../media/image86.png"/><Relationship Id="rId4" Type="http://schemas.openxmlformats.org/officeDocument/2006/relationships/image" Target="../media/image85.png"/></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6.png"/><Relationship Id="rId1" Type="http://schemas.openxmlformats.org/officeDocument/2006/relationships/slideLayout" Target="../slideLayouts/slideLayout26.xml"/><Relationship Id="rId5" Type="http://schemas.openxmlformats.org/officeDocument/2006/relationships/image" Target="../media/image83.png"/><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6.xml"/><Relationship Id="rId5" Type="http://schemas.openxmlformats.org/officeDocument/2006/relationships/image" Target="../media/image92.png"/><Relationship Id="rId4" Type="http://schemas.openxmlformats.org/officeDocument/2006/relationships/image" Target="../media/image91.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2.xml"/></Relationships>
</file>

<file path=ppt/slides/_rels/slide7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notesSlide" Target="../notesSlides/notesSlide50.xml"/><Relationship Id="rId1" Type="http://schemas.openxmlformats.org/officeDocument/2006/relationships/slideLayout" Target="../slideLayouts/slideLayout39.xml"/><Relationship Id="rId6" Type="http://schemas.openxmlformats.org/officeDocument/2006/relationships/image" Target="../media/image95.png"/><Relationship Id="rId5" Type="http://schemas.openxmlformats.org/officeDocument/2006/relationships/image" Target="../media/image94.png"/><Relationship Id="rId4" Type="http://schemas.microsoft.com/office/2007/relationships/hdphoto" Target="../media/hdphoto6.wdp"/><Relationship Id="rId9" Type="http://schemas.openxmlformats.org/officeDocument/2006/relationships/image" Target="../media/image97.png"/></Relationships>
</file>

<file path=ppt/slides/_rels/slide7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4.png"/><Relationship Id="rId7" Type="http://schemas.openxmlformats.org/officeDocument/2006/relationships/diagramColors" Target="../diagrams/colors1.xml"/><Relationship Id="rId12" Type="http://schemas.microsoft.com/office/2007/relationships/hdphoto" Target="../media/hdphoto7.wdp"/><Relationship Id="rId2" Type="http://schemas.openxmlformats.org/officeDocument/2006/relationships/notesSlide" Target="../notesSlides/notesSlide51.xml"/><Relationship Id="rId1" Type="http://schemas.openxmlformats.org/officeDocument/2006/relationships/slideLayout" Target="../slideLayouts/slideLayout39.xml"/><Relationship Id="rId6" Type="http://schemas.openxmlformats.org/officeDocument/2006/relationships/diagramQuickStyle" Target="../diagrams/quickStyle1.xml"/><Relationship Id="rId11" Type="http://schemas.openxmlformats.org/officeDocument/2006/relationships/image" Target="../media/image96.png"/><Relationship Id="rId5" Type="http://schemas.openxmlformats.org/officeDocument/2006/relationships/diagramLayout" Target="../diagrams/layout1.xml"/><Relationship Id="rId10" Type="http://schemas.microsoft.com/office/2007/relationships/hdphoto" Target="../media/hdphoto6.wdp"/><Relationship Id="rId4" Type="http://schemas.openxmlformats.org/officeDocument/2006/relationships/diagramData" Target="../diagrams/data1.xml"/><Relationship Id="rId9" Type="http://schemas.openxmlformats.org/officeDocument/2006/relationships/image" Target="../media/image93.png"/></Relationships>
</file>

<file path=ppt/slides/_rels/slide77.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100.png"/><Relationship Id="rId3" Type="http://schemas.openxmlformats.org/officeDocument/2006/relationships/image" Target="../media/image94.png"/><Relationship Id="rId7" Type="http://schemas.openxmlformats.org/officeDocument/2006/relationships/diagramColors" Target="../diagrams/colors2.xml"/><Relationship Id="rId12" Type="http://schemas.openxmlformats.org/officeDocument/2006/relationships/image" Target="../media/image99.png"/><Relationship Id="rId2" Type="http://schemas.openxmlformats.org/officeDocument/2006/relationships/notesSlide" Target="../notesSlides/notesSlide52.xml"/><Relationship Id="rId1" Type="http://schemas.openxmlformats.org/officeDocument/2006/relationships/slideLayout" Target="../slideLayouts/slideLayout39.xml"/><Relationship Id="rId6" Type="http://schemas.openxmlformats.org/officeDocument/2006/relationships/diagramQuickStyle" Target="../diagrams/quickStyle2.xml"/><Relationship Id="rId11" Type="http://schemas.openxmlformats.org/officeDocument/2006/relationships/image" Target="../media/image98.png"/><Relationship Id="rId5" Type="http://schemas.openxmlformats.org/officeDocument/2006/relationships/diagramLayout" Target="../diagrams/layout2.xml"/><Relationship Id="rId10" Type="http://schemas.microsoft.com/office/2007/relationships/hdphoto" Target="../media/hdphoto7.wdp"/><Relationship Id="rId4" Type="http://schemas.openxmlformats.org/officeDocument/2006/relationships/diagramData" Target="../diagrams/data2.xml"/><Relationship Id="rId9" Type="http://schemas.openxmlformats.org/officeDocument/2006/relationships/image" Target="../media/image96.png"/></Relationships>
</file>

<file path=ppt/slides/_rels/slide78.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diagramColors" Target="../diagrams/colors3.xml"/><Relationship Id="rId12" Type="http://schemas.openxmlformats.org/officeDocument/2006/relationships/image" Target="../media/image98.png"/><Relationship Id="rId2" Type="http://schemas.openxmlformats.org/officeDocument/2006/relationships/notesSlide" Target="../notesSlides/notesSlide53.xml"/><Relationship Id="rId16" Type="http://schemas.openxmlformats.org/officeDocument/2006/relationships/image" Target="../media/image103.png"/><Relationship Id="rId1" Type="http://schemas.openxmlformats.org/officeDocument/2006/relationships/slideLayout" Target="../slideLayouts/slideLayout39.xml"/><Relationship Id="rId6" Type="http://schemas.openxmlformats.org/officeDocument/2006/relationships/diagramQuickStyle" Target="../diagrams/quickStyle3.xml"/><Relationship Id="rId11" Type="http://schemas.openxmlformats.org/officeDocument/2006/relationships/image" Target="../media/image101.png"/><Relationship Id="rId5" Type="http://schemas.openxmlformats.org/officeDocument/2006/relationships/diagramLayout" Target="../diagrams/layout3.xml"/><Relationship Id="rId15" Type="http://schemas.openxmlformats.org/officeDocument/2006/relationships/image" Target="../media/image102.png"/><Relationship Id="rId10" Type="http://schemas.microsoft.com/office/2007/relationships/hdphoto" Target="../media/hdphoto7.wdp"/><Relationship Id="rId4" Type="http://schemas.openxmlformats.org/officeDocument/2006/relationships/diagramData" Target="../diagrams/data3.xml"/><Relationship Id="rId9" Type="http://schemas.openxmlformats.org/officeDocument/2006/relationships/image" Target="../media/image96.png"/><Relationship Id="rId14" Type="http://schemas.openxmlformats.org/officeDocument/2006/relationships/image" Target="../media/image100.png"/></Relationships>
</file>

<file path=ppt/slides/_rels/slide7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39.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149.xml"/><Relationship Id="rId4" Type="http://schemas.openxmlformats.org/officeDocument/2006/relationships/image" Target="../media/image64.jpeg"/></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5.xml"/><Relationship Id="rId1" Type="http://schemas.openxmlformats.org/officeDocument/2006/relationships/slideLayout" Target="../slideLayouts/slideLayout39.xml"/><Relationship Id="rId6" Type="http://schemas.openxmlformats.org/officeDocument/2006/relationships/image" Target="../media/image108.png"/><Relationship Id="rId5" Type="http://schemas.openxmlformats.org/officeDocument/2006/relationships/hyperlink" Target="http://laprofessoressavirisponde.blogspot.it/2013/07/" TargetMode="External"/><Relationship Id="rId4" Type="http://schemas.openxmlformats.org/officeDocument/2006/relationships/image" Target="../media/image10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165.xml"/></Relationships>
</file>

<file path=ppt/slides/_rels/slide84.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image" Target="../media/image110.jpg"/><Relationship Id="rId1" Type="http://schemas.openxmlformats.org/officeDocument/2006/relationships/slideLayout" Target="../slideLayouts/slideLayout165.xml"/><Relationship Id="rId4" Type="http://schemas.openxmlformats.org/officeDocument/2006/relationships/image" Target="../media/image112.jpg"/></Relationships>
</file>

<file path=ppt/slides/_rels/slide85.xml.rels><?xml version="1.0" encoding="UTF-8" standalone="yes"?>
<Relationships xmlns="http://schemas.openxmlformats.org/package/2006/relationships"><Relationship Id="rId3" Type="http://schemas.openxmlformats.org/officeDocument/2006/relationships/image" Target="../media/image114.jpg"/><Relationship Id="rId2" Type="http://schemas.openxmlformats.org/officeDocument/2006/relationships/image" Target="../media/image113.JPG"/><Relationship Id="rId1" Type="http://schemas.openxmlformats.org/officeDocument/2006/relationships/slideLayout" Target="../slideLayouts/slideLayout165.xml"/></Relationships>
</file>

<file path=ppt/slides/_rels/slide86.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slide" Target="slide33.xml"/><Relationship Id="rId2" Type="http://schemas.openxmlformats.org/officeDocument/2006/relationships/notesSlide" Target="../notesSlides/notesSlide57.xml"/><Relationship Id="rId1" Type="http://schemas.openxmlformats.org/officeDocument/2006/relationships/slideLayout" Target="../slideLayouts/slideLayout165.xml"/><Relationship Id="rId6" Type="http://schemas.openxmlformats.org/officeDocument/2006/relationships/slide" Target="slide113.xml"/><Relationship Id="rId5" Type="http://schemas.openxmlformats.org/officeDocument/2006/relationships/slide" Target="slide61.xml"/><Relationship Id="rId4" Type="http://schemas.openxmlformats.org/officeDocument/2006/relationships/image" Target="../media/image116.svg"/></Relationships>
</file>

<file path=ppt/slides/_rels/slide87.xml.rels><?xml version="1.0" encoding="UTF-8" standalone="yes"?>
<Relationships xmlns="http://schemas.openxmlformats.org/package/2006/relationships"><Relationship Id="rId8" Type="http://schemas.openxmlformats.org/officeDocument/2006/relationships/slide" Target="slide113.xml"/><Relationship Id="rId3" Type="http://schemas.openxmlformats.org/officeDocument/2006/relationships/image" Target="../media/image115.png"/><Relationship Id="rId7" Type="http://schemas.openxmlformats.org/officeDocument/2006/relationships/slide" Target="slide61.xml"/><Relationship Id="rId2" Type="http://schemas.openxmlformats.org/officeDocument/2006/relationships/notesSlide" Target="../notesSlides/notesSlide58.xml"/><Relationship Id="rId1" Type="http://schemas.openxmlformats.org/officeDocument/2006/relationships/slideLayout" Target="../slideLayouts/slideLayout165.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 Id="rId9" Type="http://schemas.openxmlformats.org/officeDocument/2006/relationships/slide" Target="slide3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16.xml"/></Relationships>
</file>

<file path=ppt/slides/_rels/slide8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9.xml"/><Relationship Id="rId1" Type="http://schemas.openxmlformats.org/officeDocument/2006/relationships/slideLayout" Target="../slideLayouts/slideLayout2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3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0.xml"/></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5.xml"/><Relationship Id="rId1" Type="http://schemas.openxmlformats.org/officeDocument/2006/relationships/slideLayout" Target="../slideLayouts/slideLayout39.xml"/><Relationship Id="rId5" Type="http://schemas.openxmlformats.org/officeDocument/2006/relationships/image" Target="../media/image121.png"/><Relationship Id="rId4" Type="http://schemas.openxmlformats.org/officeDocument/2006/relationships/image" Target="../media/image94.png"/></Relationships>
</file>

<file path=ppt/slides/_rels/slide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6.xml"/><Relationship Id="rId1" Type="http://schemas.openxmlformats.org/officeDocument/2006/relationships/slideLayout" Target="../slideLayouts/slideLayout39.xml"/><Relationship Id="rId5" Type="http://schemas.openxmlformats.org/officeDocument/2006/relationships/image" Target="../media/image123.png"/><Relationship Id="rId4" Type="http://schemas.openxmlformats.org/officeDocument/2006/relationships/image" Target="../media/image122.png"/></Relationships>
</file>

<file path=ppt/slides/_rels/slide9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7.xml"/><Relationship Id="rId1" Type="http://schemas.openxmlformats.org/officeDocument/2006/relationships/slideLayout" Target="../slideLayouts/slideLayout39.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94.png"/></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127.png"/><Relationship Id="rId2" Type="http://schemas.openxmlformats.org/officeDocument/2006/relationships/notesSlide" Target="../notesSlides/notesSlide68.xml"/><Relationship Id="rId1" Type="http://schemas.openxmlformats.org/officeDocument/2006/relationships/slideLayout" Target="../slideLayouts/slideLayout39.xml"/><Relationship Id="rId6" Type="http://schemas.openxmlformats.org/officeDocument/2006/relationships/image" Target="../media/image126.png"/><Relationship Id="rId5" Type="http://schemas.openxmlformats.org/officeDocument/2006/relationships/image" Target="../media/image124.png"/><Relationship Id="rId4"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40229" y="2771205"/>
            <a:ext cx="10543123" cy="2139175"/>
          </a:xfrm>
        </p:spPr>
        <p:txBody>
          <a:bodyPr/>
          <a:lstStyle/>
          <a:p>
            <a:r>
              <a:rPr lang="en-US">
                <a:solidFill>
                  <a:srgbClr val="FFC000"/>
                </a:solidFill>
              </a:rPr>
              <a:t>Kubernetes as Infrastructure</a:t>
            </a:r>
          </a:p>
        </p:txBody>
      </p:sp>
      <p:sp>
        <p:nvSpPr>
          <p:cNvPr id="6" name="Title 1">
            <a:extLst>
              <a:ext uri="{FF2B5EF4-FFF2-40B4-BE49-F238E27FC236}">
                <a16:creationId xmlns:a16="http://schemas.microsoft.com/office/drawing/2014/main" id="{5C27DE31-05E3-4CB7-B516-7993717BFCC3}"/>
              </a:ext>
            </a:extLst>
          </p:cNvPr>
          <p:cNvSpPr txBox="1">
            <a:spLocks/>
          </p:cNvSpPr>
          <p:nvPr/>
        </p:nvSpPr>
        <p:spPr>
          <a:xfrm>
            <a:off x="520849" y="960507"/>
            <a:ext cx="66045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a:latin typeface="Segoe UI Light" panose="020B0502040204020203" pitchFamily="34" charset="0"/>
                <a:cs typeface="Segoe UI Light" panose="020B0502040204020203" pitchFamily="34" charset="0"/>
              </a:rPr>
              <a:t>What The Hack</a:t>
            </a:r>
          </a:p>
        </p:txBody>
      </p:sp>
    </p:spTree>
    <p:extLst>
      <p:ext uri="{BB962C8B-B14F-4D97-AF65-F5344CB8AC3E}">
        <p14:creationId xmlns:p14="http://schemas.microsoft.com/office/powerpoint/2010/main" val="294097638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1713414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Service Works</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253521" y="4383372"/>
            <a:ext cx="1919285" cy="1206484"/>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5"/>
          <a:stretch>
            <a:fillRect/>
          </a:stretch>
        </p:blipFill>
        <p:spPr>
          <a:xfrm>
            <a:off x="4733697" y="1623485"/>
            <a:ext cx="2426523" cy="1166360"/>
          </a:xfrm>
          <a:prstGeom prst="rect">
            <a:avLst/>
          </a:prstGeom>
        </p:spPr>
      </p:pic>
      <p:grpSp>
        <p:nvGrpSpPr>
          <p:cNvPr id="27" name="Group 26">
            <a:extLst>
              <a:ext uri="{FF2B5EF4-FFF2-40B4-BE49-F238E27FC236}">
                <a16:creationId xmlns:a16="http://schemas.microsoft.com/office/drawing/2014/main" id="{5D5C54F4-416F-4EE7-922B-B824AA6F87CF}"/>
              </a:ext>
            </a:extLst>
          </p:cNvPr>
          <p:cNvGrpSpPr/>
          <p:nvPr/>
        </p:nvGrpSpPr>
        <p:grpSpPr>
          <a:xfrm>
            <a:off x="2033870" y="4383372"/>
            <a:ext cx="1919285" cy="1206484"/>
            <a:chOff x="545306" y="4283869"/>
            <a:chExt cx="2600325" cy="1685925"/>
          </a:xfrm>
        </p:grpSpPr>
        <p:pic>
          <p:nvPicPr>
            <p:cNvPr id="28" name="Picture 27">
              <a:extLst>
                <a:ext uri="{FF2B5EF4-FFF2-40B4-BE49-F238E27FC236}">
                  <a16:creationId xmlns:a16="http://schemas.microsoft.com/office/drawing/2014/main" id="{706D29F8-9573-4C75-BDDC-76E97573C92C}"/>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30" name="Rectangle 29">
              <a:extLst>
                <a:ext uri="{FF2B5EF4-FFF2-40B4-BE49-F238E27FC236}">
                  <a16:creationId xmlns:a16="http://schemas.microsoft.com/office/drawing/2014/main" id="{49FD14D6-AC7F-468D-B2AD-EF3AF0446AF3}"/>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46" name="Group 45">
            <a:extLst>
              <a:ext uri="{FF2B5EF4-FFF2-40B4-BE49-F238E27FC236}">
                <a16:creationId xmlns:a16="http://schemas.microsoft.com/office/drawing/2014/main" id="{851F33CA-0A21-41A5-9481-B7B6445D5457}"/>
              </a:ext>
            </a:extLst>
          </p:cNvPr>
          <p:cNvGrpSpPr/>
          <p:nvPr/>
        </p:nvGrpSpPr>
        <p:grpSpPr>
          <a:xfrm>
            <a:off x="4027674" y="4383372"/>
            <a:ext cx="1919285" cy="1206484"/>
            <a:chOff x="545306" y="4283869"/>
            <a:chExt cx="2600325" cy="1685925"/>
          </a:xfrm>
        </p:grpSpPr>
        <p:pic>
          <p:nvPicPr>
            <p:cNvPr id="47" name="Picture 46">
              <a:extLst>
                <a:ext uri="{FF2B5EF4-FFF2-40B4-BE49-F238E27FC236}">
                  <a16:creationId xmlns:a16="http://schemas.microsoft.com/office/drawing/2014/main" id="{B62B548C-9A85-4F58-B8BB-DD36BE490E14}"/>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8" name="Rectangle 47">
              <a:extLst>
                <a:ext uri="{FF2B5EF4-FFF2-40B4-BE49-F238E27FC236}">
                  <a16:creationId xmlns:a16="http://schemas.microsoft.com/office/drawing/2014/main" id="{03FBA175-3523-40D9-8B62-2D906CB6A1A0}"/>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49" name="Group 48">
            <a:extLst>
              <a:ext uri="{FF2B5EF4-FFF2-40B4-BE49-F238E27FC236}">
                <a16:creationId xmlns:a16="http://schemas.microsoft.com/office/drawing/2014/main" id="{6F86A9F1-A993-4C5A-891A-7C3D5A3F1D21}"/>
              </a:ext>
            </a:extLst>
          </p:cNvPr>
          <p:cNvGrpSpPr/>
          <p:nvPr/>
        </p:nvGrpSpPr>
        <p:grpSpPr>
          <a:xfrm>
            <a:off x="5946959" y="4383372"/>
            <a:ext cx="1919285" cy="1206484"/>
            <a:chOff x="545306" y="4283869"/>
            <a:chExt cx="2600325" cy="1685925"/>
          </a:xfrm>
        </p:grpSpPr>
        <p:pic>
          <p:nvPicPr>
            <p:cNvPr id="50" name="Picture 49">
              <a:extLst>
                <a:ext uri="{FF2B5EF4-FFF2-40B4-BE49-F238E27FC236}">
                  <a16:creationId xmlns:a16="http://schemas.microsoft.com/office/drawing/2014/main" id="{66673EF5-0138-4EC5-B739-9BB150A56B03}"/>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1" name="Rectangle 50">
              <a:extLst>
                <a:ext uri="{FF2B5EF4-FFF2-40B4-BE49-F238E27FC236}">
                  <a16:creationId xmlns:a16="http://schemas.microsoft.com/office/drawing/2014/main" id="{B5680570-9A0B-41E6-9ED8-C451D04203EA}"/>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52" name="Group 51">
            <a:extLst>
              <a:ext uri="{FF2B5EF4-FFF2-40B4-BE49-F238E27FC236}">
                <a16:creationId xmlns:a16="http://schemas.microsoft.com/office/drawing/2014/main" id="{3FB5783C-472B-4393-8F8E-7BBF1209A69B}"/>
              </a:ext>
            </a:extLst>
          </p:cNvPr>
          <p:cNvGrpSpPr/>
          <p:nvPr/>
        </p:nvGrpSpPr>
        <p:grpSpPr>
          <a:xfrm>
            <a:off x="7932945" y="4383372"/>
            <a:ext cx="1919285" cy="1206484"/>
            <a:chOff x="545306" y="4283869"/>
            <a:chExt cx="2600325" cy="1685925"/>
          </a:xfrm>
        </p:grpSpPr>
        <p:pic>
          <p:nvPicPr>
            <p:cNvPr id="53" name="Picture 52">
              <a:extLst>
                <a:ext uri="{FF2B5EF4-FFF2-40B4-BE49-F238E27FC236}">
                  <a16:creationId xmlns:a16="http://schemas.microsoft.com/office/drawing/2014/main" id="{8221F3C7-DFAF-4DFB-A527-3F9924C8C071}"/>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4" name="Rectangle 53">
              <a:extLst>
                <a:ext uri="{FF2B5EF4-FFF2-40B4-BE49-F238E27FC236}">
                  <a16:creationId xmlns:a16="http://schemas.microsoft.com/office/drawing/2014/main" id="{D636AF62-EFFE-4D0F-9FDC-DE90E73515C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grpSp>
        <p:nvGrpSpPr>
          <p:cNvPr id="55" name="Group 54">
            <a:extLst>
              <a:ext uri="{FF2B5EF4-FFF2-40B4-BE49-F238E27FC236}">
                <a16:creationId xmlns:a16="http://schemas.microsoft.com/office/drawing/2014/main" id="{766EE678-6FFD-4881-8941-D8596F06C9FB}"/>
              </a:ext>
            </a:extLst>
          </p:cNvPr>
          <p:cNvGrpSpPr/>
          <p:nvPr/>
        </p:nvGrpSpPr>
        <p:grpSpPr>
          <a:xfrm>
            <a:off x="9918931" y="4343408"/>
            <a:ext cx="1919285" cy="1206484"/>
            <a:chOff x="545306" y="4283869"/>
            <a:chExt cx="2600325" cy="1685925"/>
          </a:xfrm>
        </p:grpSpPr>
        <p:pic>
          <p:nvPicPr>
            <p:cNvPr id="57" name="Picture 56">
              <a:extLst>
                <a:ext uri="{FF2B5EF4-FFF2-40B4-BE49-F238E27FC236}">
                  <a16:creationId xmlns:a16="http://schemas.microsoft.com/office/drawing/2014/main" id="{35C55917-AC64-4D52-84CB-6866E06ABA30}"/>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8" name="Rectangle 57">
              <a:extLst>
                <a:ext uri="{FF2B5EF4-FFF2-40B4-BE49-F238E27FC236}">
                  <a16:creationId xmlns:a16="http://schemas.microsoft.com/office/drawing/2014/main" id="{FFD1C960-9923-4E34-AFE1-1CE8C8F4A147}"/>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sp>
        <p:nvSpPr>
          <p:cNvPr id="61" name="Arrow: Pentagon 60">
            <a:extLst>
              <a:ext uri="{FF2B5EF4-FFF2-40B4-BE49-F238E27FC236}">
                <a16:creationId xmlns:a16="http://schemas.microsoft.com/office/drawing/2014/main" id="{8D3E7C71-B8A2-4BBF-BA56-EC4E6311E32A}"/>
              </a:ext>
            </a:extLst>
          </p:cNvPr>
          <p:cNvSpPr/>
          <p:nvPr/>
        </p:nvSpPr>
        <p:spPr bwMode="auto">
          <a:xfrm>
            <a:off x="528638" y="5772001"/>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2" name="Arrow: Pentagon 61">
            <a:extLst>
              <a:ext uri="{FF2B5EF4-FFF2-40B4-BE49-F238E27FC236}">
                <a16:creationId xmlns:a16="http://schemas.microsoft.com/office/drawing/2014/main" id="{1636D2A9-6A40-4D56-B6CD-A4B42D0517F5}"/>
              </a:ext>
            </a:extLst>
          </p:cNvPr>
          <p:cNvSpPr/>
          <p:nvPr/>
        </p:nvSpPr>
        <p:spPr bwMode="auto">
          <a:xfrm>
            <a:off x="528638" y="6299722"/>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3" name="Arrow: Pentagon 62">
            <a:extLst>
              <a:ext uri="{FF2B5EF4-FFF2-40B4-BE49-F238E27FC236}">
                <a16:creationId xmlns:a16="http://schemas.microsoft.com/office/drawing/2014/main" id="{9BB91EA5-80F6-43E5-8194-5A9995DB5775}"/>
              </a:ext>
            </a:extLst>
          </p:cNvPr>
          <p:cNvSpPr/>
          <p:nvPr/>
        </p:nvSpPr>
        <p:spPr bwMode="auto">
          <a:xfrm>
            <a:off x="2345532" y="5824388"/>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4" name="Arrow: Pentagon 63">
            <a:extLst>
              <a:ext uri="{FF2B5EF4-FFF2-40B4-BE49-F238E27FC236}">
                <a16:creationId xmlns:a16="http://schemas.microsoft.com/office/drawing/2014/main" id="{15B20AAF-8DFD-425A-889E-81238D8D18A4}"/>
              </a:ext>
            </a:extLst>
          </p:cNvPr>
          <p:cNvSpPr/>
          <p:nvPr/>
        </p:nvSpPr>
        <p:spPr bwMode="auto">
          <a:xfrm>
            <a:off x="2345532" y="635210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5" name="Arrow: Pentagon 64">
            <a:extLst>
              <a:ext uri="{FF2B5EF4-FFF2-40B4-BE49-F238E27FC236}">
                <a16:creationId xmlns:a16="http://schemas.microsoft.com/office/drawing/2014/main" id="{0E7AC586-6FDF-40FA-BF53-87BE0A77F69A}"/>
              </a:ext>
            </a:extLst>
          </p:cNvPr>
          <p:cNvSpPr/>
          <p:nvPr/>
        </p:nvSpPr>
        <p:spPr bwMode="auto">
          <a:xfrm>
            <a:off x="6299384" y="577401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6" name="Arrow: Pentagon 65">
            <a:extLst>
              <a:ext uri="{FF2B5EF4-FFF2-40B4-BE49-F238E27FC236}">
                <a16:creationId xmlns:a16="http://schemas.microsoft.com/office/drawing/2014/main" id="{E67AF503-E40F-4F4B-9F21-530F24988387}"/>
              </a:ext>
            </a:extLst>
          </p:cNvPr>
          <p:cNvSpPr/>
          <p:nvPr/>
        </p:nvSpPr>
        <p:spPr bwMode="auto">
          <a:xfrm>
            <a:off x="6323539" y="6267477"/>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7" name="Arrow: Pentagon 66">
            <a:extLst>
              <a:ext uri="{FF2B5EF4-FFF2-40B4-BE49-F238E27FC236}">
                <a16:creationId xmlns:a16="http://schemas.microsoft.com/office/drawing/2014/main" id="{65F113CB-447C-4E05-B3C1-791B69166144}"/>
              </a:ext>
            </a:extLst>
          </p:cNvPr>
          <p:cNvSpPr/>
          <p:nvPr/>
        </p:nvSpPr>
        <p:spPr bwMode="auto">
          <a:xfrm>
            <a:off x="8327947" y="5772001"/>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68" name="Arrow: Pentagon 67">
            <a:extLst>
              <a:ext uri="{FF2B5EF4-FFF2-40B4-BE49-F238E27FC236}">
                <a16:creationId xmlns:a16="http://schemas.microsoft.com/office/drawing/2014/main" id="{F735054D-D3FD-4DB6-8B94-386C537FFF16}"/>
              </a:ext>
            </a:extLst>
          </p:cNvPr>
          <p:cNvSpPr/>
          <p:nvPr/>
        </p:nvSpPr>
        <p:spPr bwMode="auto">
          <a:xfrm>
            <a:off x="8327947" y="6299722"/>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69" name="Arrow: Pentagon 68">
            <a:extLst>
              <a:ext uri="{FF2B5EF4-FFF2-40B4-BE49-F238E27FC236}">
                <a16:creationId xmlns:a16="http://schemas.microsoft.com/office/drawing/2014/main" id="{D96F339B-875B-40EF-93DD-A3AE552C5CC9}"/>
              </a:ext>
            </a:extLst>
          </p:cNvPr>
          <p:cNvSpPr/>
          <p:nvPr/>
        </p:nvSpPr>
        <p:spPr bwMode="auto">
          <a:xfrm>
            <a:off x="4319131" y="5798630"/>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0" name="Arrow: Pentagon 69">
            <a:extLst>
              <a:ext uri="{FF2B5EF4-FFF2-40B4-BE49-F238E27FC236}">
                <a16:creationId xmlns:a16="http://schemas.microsoft.com/office/drawing/2014/main" id="{1FA996A5-EF30-43DC-872E-095246ADF35D}"/>
              </a:ext>
            </a:extLst>
          </p:cNvPr>
          <p:cNvSpPr/>
          <p:nvPr/>
        </p:nvSpPr>
        <p:spPr bwMode="auto">
          <a:xfrm>
            <a:off x="4319131" y="6326351"/>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73" name="Arrow: Pentagon 72">
            <a:extLst>
              <a:ext uri="{FF2B5EF4-FFF2-40B4-BE49-F238E27FC236}">
                <a16:creationId xmlns:a16="http://schemas.microsoft.com/office/drawing/2014/main" id="{714568C1-A8EF-4E03-A545-4FE7054C3657}"/>
              </a:ext>
            </a:extLst>
          </p:cNvPr>
          <p:cNvSpPr/>
          <p:nvPr/>
        </p:nvSpPr>
        <p:spPr bwMode="auto">
          <a:xfrm>
            <a:off x="10180559" y="5735913"/>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74" name="Arrow: Pentagon 73">
            <a:extLst>
              <a:ext uri="{FF2B5EF4-FFF2-40B4-BE49-F238E27FC236}">
                <a16:creationId xmlns:a16="http://schemas.microsoft.com/office/drawing/2014/main" id="{7669D085-5F87-48BD-86C0-7727AE40802A}"/>
              </a:ext>
            </a:extLst>
          </p:cNvPr>
          <p:cNvSpPr/>
          <p:nvPr/>
        </p:nvSpPr>
        <p:spPr bwMode="auto">
          <a:xfrm>
            <a:off x="10180559" y="6263634"/>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75" name="Arrow: Pentagon 74">
            <a:extLst>
              <a:ext uri="{FF2B5EF4-FFF2-40B4-BE49-F238E27FC236}">
                <a16:creationId xmlns:a16="http://schemas.microsoft.com/office/drawing/2014/main" id="{C41BC559-3AC5-42C2-8D36-593433C222E7}"/>
              </a:ext>
            </a:extLst>
          </p:cNvPr>
          <p:cNvSpPr/>
          <p:nvPr/>
        </p:nvSpPr>
        <p:spPr bwMode="auto">
          <a:xfrm>
            <a:off x="7231455" y="1755632"/>
            <a:ext cx="1402979" cy="365400"/>
          </a:xfrm>
          <a:prstGeom prst="homePlate">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76" name="Arrow: Pentagon 75">
            <a:extLst>
              <a:ext uri="{FF2B5EF4-FFF2-40B4-BE49-F238E27FC236}">
                <a16:creationId xmlns:a16="http://schemas.microsoft.com/office/drawing/2014/main" id="{0C8ECEDB-8B61-4F4E-ABA6-3A0E02516B46}"/>
              </a:ext>
            </a:extLst>
          </p:cNvPr>
          <p:cNvSpPr/>
          <p:nvPr/>
        </p:nvSpPr>
        <p:spPr bwMode="auto">
          <a:xfrm>
            <a:off x="7255610" y="2249099"/>
            <a:ext cx="1402979" cy="365400"/>
          </a:xfrm>
          <a:prstGeom prst="homePlate">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pic>
        <p:nvPicPr>
          <p:cNvPr id="7" name="Picture 6">
            <a:extLst>
              <a:ext uri="{FF2B5EF4-FFF2-40B4-BE49-F238E27FC236}">
                <a16:creationId xmlns:a16="http://schemas.microsoft.com/office/drawing/2014/main" id="{A5F498AE-59E3-4A02-8589-185EAEEF3545}"/>
              </a:ext>
            </a:extLst>
          </p:cNvPr>
          <p:cNvPicPr>
            <a:picLocks noChangeAspect="1"/>
          </p:cNvPicPr>
          <p:nvPr/>
        </p:nvPicPr>
        <p:blipFill>
          <a:blip r:embed="rId6"/>
          <a:stretch>
            <a:fillRect/>
          </a:stretch>
        </p:blipFill>
        <p:spPr>
          <a:xfrm>
            <a:off x="2274870" y="1705948"/>
            <a:ext cx="2638564" cy="1138428"/>
          </a:xfrm>
          <a:prstGeom prst="rect">
            <a:avLst/>
          </a:prstGeom>
        </p:spPr>
      </p:pic>
      <p:cxnSp>
        <p:nvCxnSpPr>
          <p:cNvPr id="78" name="Straight Arrow Connector 77">
            <a:extLst>
              <a:ext uri="{FF2B5EF4-FFF2-40B4-BE49-F238E27FC236}">
                <a16:creationId xmlns:a16="http://schemas.microsoft.com/office/drawing/2014/main" id="{60E1F630-7F3C-436A-BBDF-F962C4EA1123}"/>
              </a:ext>
            </a:extLst>
          </p:cNvPr>
          <p:cNvCxnSpPr>
            <a:cxnSpLocks/>
            <a:stCxn id="56" idx="2"/>
          </p:cNvCxnSpPr>
          <p:nvPr/>
        </p:nvCxnSpPr>
        <p:spPr>
          <a:xfrm flipH="1">
            <a:off x="1196011" y="2789845"/>
            <a:ext cx="4750948"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32CDFBA-AB07-4317-887F-5D516E401B91}"/>
              </a:ext>
            </a:extLst>
          </p:cNvPr>
          <p:cNvCxnSpPr>
            <a:cxnSpLocks/>
            <a:stCxn id="56" idx="2"/>
            <a:endCxn id="28" idx="0"/>
          </p:cNvCxnSpPr>
          <p:nvPr/>
        </p:nvCxnSpPr>
        <p:spPr>
          <a:xfrm flipH="1">
            <a:off x="2993513" y="2789845"/>
            <a:ext cx="2953446"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EC7A00-4FE2-4B57-A0E2-321D84D55B11}"/>
              </a:ext>
            </a:extLst>
          </p:cNvPr>
          <p:cNvCxnSpPr>
            <a:cxnSpLocks/>
            <a:stCxn id="56" idx="2"/>
            <a:endCxn id="47" idx="0"/>
          </p:cNvCxnSpPr>
          <p:nvPr/>
        </p:nvCxnSpPr>
        <p:spPr>
          <a:xfrm flipH="1">
            <a:off x="4987317" y="2789845"/>
            <a:ext cx="959642"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E1878FE-D214-4E54-B856-7D5E6FE82B59}"/>
              </a:ext>
            </a:extLst>
          </p:cNvPr>
          <p:cNvCxnSpPr>
            <a:cxnSpLocks/>
            <a:stCxn id="56" idx="2"/>
            <a:endCxn id="50" idx="0"/>
          </p:cNvCxnSpPr>
          <p:nvPr/>
        </p:nvCxnSpPr>
        <p:spPr>
          <a:xfrm>
            <a:off x="5946959" y="2789845"/>
            <a:ext cx="959643"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590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500"/>
                                        <p:tgtEl>
                                          <p:spTgt spid="6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par>
                                <p:cTn id="52" presetID="10" presetClass="entr" presetSubtype="0" fill="hold"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fade">
                                      <p:cBhvr>
                                        <p:cTn id="73" dur="500"/>
                                        <p:tgtEl>
                                          <p:spTgt spid="7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wipe(up)">
                                      <p:cBhvr>
                                        <p:cTn id="83" dur="500"/>
                                        <p:tgtEl>
                                          <p:spTgt spid="81"/>
                                        </p:tgtEl>
                                      </p:cBhvr>
                                    </p:animEffect>
                                  </p:childTnLst>
                                </p:cTn>
                              </p:par>
                              <p:par>
                                <p:cTn id="84" presetID="22" presetClass="entr" presetSubtype="1" fill="hold" nodeType="with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wipe(up)">
                                      <p:cBhvr>
                                        <p:cTn id="86" dur="500"/>
                                        <p:tgtEl>
                                          <p:spTgt spid="80"/>
                                        </p:tgtEl>
                                      </p:cBhvr>
                                    </p:animEffect>
                                  </p:childTnLst>
                                </p:cTn>
                              </p:par>
                              <p:par>
                                <p:cTn id="87" presetID="22" presetClass="entr" presetSubtype="1" fill="hold" nodeType="with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wipe(up)">
                                      <p:cBhvr>
                                        <p:cTn id="89" dur="500"/>
                                        <p:tgtEl>
                                          <p:spTgt spid="79"/>
                                        </p:tgtEl>
                                      </p:cBhvr>
                                    </p:animEffect>
                                  </p:childTnLst>
                                </p:cTn>
                              </p:par>
                              <p:par>
                                <p:cTn id="90" presetID="22" presetClass="entr" presetSubtype="1" fill="hold"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wipe(up)">
                                      <p:cBhvr>
                                        <p:cTn id="9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3" grpId="0" animBg="1"/>
      <p:bldP spid="74" grpId="0" animBg="1"/>
      <p:bldP spid="75" grpId="0" animBg="1"/>
      <p:bldP spid="7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Different Type of Services</a:t>
            </a:r>
          </a:p>
        </p:txBody>
      </p:sp>
      <p:sp>
        <p:nvSpPr>
          <p:cNvPr id="3" name="TextBox 2">
            <a:extLst>
              <a:ext uri="{FF2B5EF4-FFF2-40B4-BE49-F238E27FC236}">
                <a16:creationId xmlns:a16="http://schemas.microsoft.com/office/drawing/2014/main" id="{DB3EC662-B94C-4EF3-B8F6-7DBCF5E6DBEC}"/>
              </a:ext>
            </a:extLst>
          </p:cNvPr>
          <p:cNvSpPr txBox="1"/>
          <p:nvPr/>
        </p:nvSpPr>
        <p:spPr>
          <a:xfrm>
            <a:off x="928687" y="1857374"/>
            <a:ext cx="5686425" cy="2212722"/>
          </a:xfrm>
          <a:prstGeom prst="rect">
            <a:avLst/>
          </a:prstGeom>
          <a:noFill/>
        </p:spPr>
        <p:txBody>
          <a:bodyPr wrap="square" lIns="182880" tIns="146304" rIns="182880" bIns="146304" rtlCol="0">
            <a:spAutoFit/>
          </a:bodyPr>
          <a:lstStyle/>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ClusterIP</a:t>
            </a:r>
            <a:r>
              <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rPr>
              <a:t> (default)</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NodePort</a:t>
            </a:r>
            <a:endPar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endParaRP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19" b="0" i="0" u="none" strike="noStrike" kern="1200" cap="none" spc="0" normalizeH="0" baseline="0" noProof="0" err="1">
                <a:ln>
                  <a:noFill/>
                </a:ln>
                <a:gradFill>
                  <a:gsLst>
                    <a:gs pos="1250">
                      <a:srgbClr val="505050"/>
                    </a:gs>
                    <a:gs pos="100000">
                      <a:srgbClr val="505050"/>
                    </a:gs>
                  </a:gsLst>
                  <a:lin ang="5400000" scaled="0"/>
                </a:gradFill>
                <a:effectLst/>
                <a:uLnTx/>
                <a:uFillTx/>
                <a:latin typeface="Segoe UI Light"/>
                <a:ea typeface="+mn-ea"/>
                <a:cs typeface="+mn-cs"/>
              </a:rPr>
              <a:t>LoadBalancer</a:t>
            </a:r>
            <a:endParaRPr kumimoji="0" lang="en-US" sz="4019"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a:ea typeface="+mn-ea"/>
              <a:cs typeface="+mn-cs"/>
            </a:endParaRPr>
          </a:p>
        </p:txBody>
      </p:sp>
    </p:spTree>
    <p:extLst>
      <p:ext uri="{BB962C8B-B14F-4D97-AF65-F5344CB8AC3E}">
        <p14:creationId xmlns:p14="http://schemas.microsoft.com/office/powerpoint/2010/main" val="177555009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ClusterIP</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ClusterIP Service Works</a:t>
            </a:r>
          </a:p>
        </p:txBody>
      </p:sp>
      <p:pic>
        <p:nvPicPr>
          <p:cNvPr id="6" name="Picture 5">
            <a:extLst>
              <a:ext uri="{FF2B5EF4-FFF2-40B4-BE49-F238E27FC236}">
                <a16:creationId xmlns:a16="http://schemas.microsoft.com/office/drawing/2014/main" id="{DC68171E-D042-4F4D-B94E-39E027D69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138" y="1836129"/>
            <a:ext cx="4002004" cy="4468120"/>
          </a:xfrm>
          <a:prstGeom prst="rect">
            <a:avLst/>
          </a:prstGeom>
        </p:spPr>
      </p:pic>
      <p:sp>
        <p:nvSpPr>
          <p:cNvPr id="8" name="Rectangle 7">
            <a:extLst>
              <a:ext uri="{FF2B5EF4-FFF2-40B4-BE49-F238E27FC236}">
                <a16:creationId xmlns:a16="http://schemas.microsoft.com/office/drawing/2014/main" id="{228FA7B1-C383-43BB-83F5-50AFDB7A1744}"/>
              </a:ext>
            </a:extLst>
          </p:cNvPr>
          <p:cNvSpPr/>
          <p:nvPr/>
        </p:nvSpPr>
        <p:spPr>
          <a:xfrm>
            <a:off x="6096000" y="2395141"/>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14E4697A-2CE4-4581-9125-5618FB4193CE}"/>
              </a:ext>
            </a:extLst>
          </p:cNvPr>
          <p:cNvPicPr>
            <a:picLocks noChangeAspect="1"/>
          </p:cNvPicPr>
          <p:nvPr/>
        </p:nvPicPr>
        <p:blipFill>
          <a:blip r:embed="rId5"/>
          <a:stretch>
            <a:fillRect/>
          </a:stretch>
        </p:blipFill>
        <p:spPr>
          <a:xfrm>
            <a:off x="6805520" y="2117130"/>
            <a:ext cx="4954272" cy="3952796"/>
          </a:xfrm>
          <a:prstGeom prst="rect">
            <a:avLst/>
          </a:prstGeom>
        </p:spPr>
      </p:pic>
      <p:pic>
        <p:nvPicPr>
          <p:cNvPr id="7" name="Picture 6" descr="A picture containing object&#10;&#10;Description generated with high confidence">
            <a:extLst>
              <a:ext uri="{FF2B5EF4-FFF2-40B4-BE49-F238E27FC236}">
                <a16:creationId xmlns:a16="http://schemas.microsoft.com/office/drawing/2014/main" id="{04873F3B-D5D7-4BD4-8F82-017B0854528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609573" y="467288"/>
            <a:ext cx="813011" cy="993680"/>
          </a:xfrm>
          <a:prstGeom prst="rect">
            <a:avLst/>
          </a:prstGeom>
        </p:spPr>
      </p:pic>
    </p:spTree>
    <p:extLst>
      <p:ext uri="{BB962C8B-B14F-4D97-AF65-F5344CB8AC3E}">
        <p14:creationId xmlns:p14="http://schemas.microsoft.com/office/powerpoint/2010/main" val="311337103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NodePort</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NodePort Service Works</a:t>
            </a:r>
          </a:p>
        </p:txBody>
      </p:sp>
      <p:pic>
        <p:nvPicPr>
          <p:cNvPr id="3" name="Picture 2">
            <a:extLst>
              <a:ext uri="{FF2B5EF4-FFF2-40B4-BE49-F238E27FC236}">
                <a16:creationId xmlns:a16="http://schemas.microsoft.com/office/drawing/2014/main" id="{58EACCE0-A8AB-4950-9352-9914215D2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240" y="1567370"/>
            <a:ext cx="4822008" cy="5222691"/>
          </a:xfrm>
          <a:prstGeom prst="rect">
            <a:avLst/>
          </a:prstGeom>
        </p:spPr>
      </p:pic>
      <p:pic>
        <p:nvPicPr>
          <p:cNvPr id="4" name="Picture 3">
            <a:extLst>
              <a:ext uri="{FF2B5EF4-FFF2-40B4-BE49-F238E27FC236}">
                <a16:creationId xmlns:a16="http://schemas.microsoft.com/office/drawing/2014/main" id="{D81A3E28-C870-40A1-BC56-A277AE0D8244}"/>
              </a:ext>
            </a:extLst>
          </p:cNvPr>
          <p:cNvPicPr>
            <a:picLocks noChangeAspect="1"/>
          </p:cNvPicPr>
          <p:nvPr/>
        </p:nvPicPr>
        <p:blipFill>
          <a:blip r:embed="rId5"/>
          <a:stretch>
            <a:fillRect/>
          </a:stretch>
        </p:blipFill>
        <p:spPr>
          <a:xfrm>
            <a:off x="6371276" y="1810179"/>
            <a:ext cx="4946964" cy="4204541"/>
          </a:xfrm>
          <a:prstGeom prst="rect">
            <a:avLst/>
          </a:prstGeom>
        </p:spPr>
      </p:pic>
    </p:spTree>
    <p:extLst>
      <p:ext uri="{BB962C8B-B14F-4D97-AF65-F5344CB8AC3E}">
        <p14:creationId xmlns:p14="http://schemas.microsoft.com/office/powerpoint/2010/main" val="3127889922"/>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 : </a:t>
            </a:r>
            <a:r>
              <a:rPr kumimoji="0" lang="en-US" sz="4800" b="0" i="0" u="none" strike="noStrike" kern="1200" cap="none" spc="0" normalizeH="0" baseline="0" noProof="0" err="1">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Loadbalancer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Loadbalancer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Service Works</a:t>
            </a:r>
          </a:p>
        </p:txBody>
      </p:sp>
      <p:pic>
        <p:nvPicPr>
          <p:cNvPr id="6" name="Picture 5">
            <a:extLst>
              <a:ext uri="{FF2B5EF4-FFF2-40B4-BE49-F238E27FC236}">
                <a16:creationId xmlns:a16="http://schemas.microsoft.com/office/drawing/2014/main" id="{8BC28B03-3A37-4ECB-9705-6AE24607E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054" y="1690257"/>
            <a:ext cx="4491872" cy="5047821"/>
          </a:xfrm>
          <a:prstGeom prst="rect">
            <a:avLst/>
          </a:prstGeom>
        </p:spPr>
      </p:pic>
      <p:pic>
        <p:nvPicPr>
          <p:cNvPr id="8" name="Picture 7">
            <a:extLst>
              <a:ext uri="{FF2B5EF4-FFF2-40B4-BE49-F238E27FC236}">
                <a16:creationId xmlns:a16="http://schemas.microsoft.com/office/drawing/2014/main" id="{C23B759F-52E1-443F-815F-B34BB02F68D2}"/>
              </a:ext>
            </a:extLst>
          </p:cNvPr>
          <p:cNvPicPr>
            <a:picLocks noChangeAspect="1"/>
          </p:cNvPicPr>
          <p:nvPr/>
        </p:nvPicPr>
        <p:blipFill>
          <a:blip r:embed="rId5"/>
          <a:stretch>
            <a:fillRect/>
          </a:stretch>
        </p:blipFill>
        <p:spPr>
          <a:xfrm>
            <a:off x="7060590" y="1675639"/>
            <a:ext cx="4301798" cy="4985830"/>
          </a:xfrm>
          <a:prstGeom prst="rect">
            <a:avLst/>
          </a:prstGeom>
        </p:spPr>
      </p:pic>
    </p:spTree>
    <p:extLst>
      <p:ext uri="{BB962C8B-B14F-4D97-AF65-F5344CB8AC3E}">
        <p14:creationId xmlns:p14="http://schemas.microsoft.com/office/powerpoint/2010/main" val="281535545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Ingress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How does Ingress Controller Works</a:t>
            </a:r>
          </a:p>
        </p:txBody>
      </p:sp>
      <p:pic>
        <p:nvPicPr>
          <p:cNvPr id="3" name="Picture 2">
            <a:extLst>
              <a:ext uri="{FF2B5EF4-FFF2-40B4-BE49-F238E27FC236}">
                <a16:creationId xmlns:a16="http://schemas.microsoft.com/office/drawing/2014/main" id="{A67A2AF6-2C95-4DF1-8105-97ADC7900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95" y="1781604"/>
            <a:ext cx="6614580" cy="4274422"/>
          </a:xfrm>
          <a:prstGeom prst="rect">
            <a:avLst/>
          </a:prstGeom>
        </p:spPr>
      </p:pic>
      <p:pic>
        <p:nvPicPr>
          <p:cNvPr id="4" name="Picture 3">
            <a:extLst>
              <a:ext uri="{FF2B5EF4-FFF2-40B4-BE49-F238E27FC236}">
                <a16:creationId xmlns:a16="http://schemas.microsoft.com/office/drawing/2014/main" id="{C26D6DA2-96B4-4F32-B339-D2E1A22F380B}"/>
              </a:ext>
            </a:extLst>
          </p:cNvPr>
          <p:cNvPicPr>
            <a:picLocks noChangeAspect="1"/>
          </p:cNvPicPr>
          <p:nvPr/>
        </p:nvPicPr>
        <p:blipFill>
          <a:blip r:embed="rId5"/>
          <a:stretch>
            <a:fillRect/>
          </a:stretch>
        </p:blipFill>
        <p:spPr>
          <a:xfrm>
            <a:off x="7113127" y="1542874"/>
            <a:ext cx="5015564" cy="4751882"/>
          </a:xfrm>
          <a:prstGeom prst="rect">
            <a:avLst/>
          </a:prstGeom>
        </p:spPr>
      </p:pic>
      <p:pic>
        <p:nvPicPr>
          <p:cNvPr id="6" name="Picture 5" descr="A picture containing object&#10;&#10;Description generated with high confidence">
            <a:extLst>
              <a:ext uri="{FF2B5EF4-FFF2-40B4-BE49-F238E27FC236}">
                <a16:creationId xmlns:a16="http://schemas.microsoft.com/office/drawing/2014/main" id="{4F6D5125-64BE-4FC0-9689-419380E44AC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219664" y="146652"/>
            <a:ext cx="813011" cy="993680"/>
          </a:xfrm>
          <a:prstGeom prst="rect">
            <a:avLst/>
          </a:prstGeom>
        </p:spPr>
      </p:pic>
    </p:spTree>
    <p:extLst>
      <p:ext uri="{BB962C8B-B14F-4D97-AF65-F5344CB8AC3E}">
        <p14:creationId xmlns:p14="http://schemas.microsoft.com/office/powerpoint/2010/main" val="3938336389"/>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33197" y="1083023"/>
            <a:ext cx="11327673" cy="4209321"/>
          </a:xfrm>
        </p:spPr>
        <p:txBody>
          <a:bodyPr/>
          <a:lstStyle/>
          <a:p>
            <a:r>
              <a:rPr lang="en-US"/>
              <a:t>Basic (Kubenet)</a:t>
            </a:r>
          </a:p>
          <a:p>
            <a:pPr lvl="1"/>
            <a:r>
              <a:rPr lang="en-US"/>
              <a:t>Provisions its own VNET and only exposes Public IPs</a:t>
            </a:r>
          </a:p>
          <a:p>
            <a:pPr lvl="1"/>
            <a:r>
              <a:rPr lang="en-US"/>
              <a:t>Pods IPs get only cluserIPs and accessible only within the cluster</a:t>
            </a:r>
          </a:p>
          <a:p>
            <a:pPr lvl="1"/>
            <a:r>
              <a:rPr lang="en-US"/>
              <a:t>Publicly exposed services accessible outside the cluster</a:t>
            </a:r>
          </a:p>
          <a:p>
            <a:pPr lvl="1"/>
            <a:r>
              <a:rPr lang="en-US"/>
              <a:t>Max Pods per node 110</a:t>
            </a:r>
          </a:p>
          <a:p>
            <a:r>
              <a:rPr lang="en-US"/>
              <a:t>Advanced (Azure CNI)</a:t>
            </a:r>
          </a:p>
          <a:p>
            <a:pPr lvl="1"/>
            <a:r>
              <a:rPr lang="en-US"/>
              <a:t>Uses an existing VNET and expose private IPs </a:t>
            </a:r>
          </a:p>
          <a:p>
            <a:pPr lvl="1"/>
            <a:r>
              <a:rPr lang="en-US"/>
              <a:t>Pods &amp; Services get private IPs</a:t>
            </a:r>
          </a:p>
          <a:p>
            <a:pPr lvl="1"/>
            <a:r>
              <a:rPr lang="en-US"/>
              <a:t>Max pods per node 110 (CLI / ARM, Portal - 30)</a:t>
            </a:r>
          </a:p>
        </p:txBody>
      </p:sp>
      <p:sp>
        <p:nvSpPr>
          <p:cNvPr id="2" name="Title 1"/>
          <p:cNvSpPr>
            <a:spLocks noGrp="1"/>
          </p:cNvSpPr>
          <p:nvPr>
            <p:ph type="title"/>
          </p:nvPr>
        </p:nvSpPr>
        <p:spPr>
          <a:xfrm>
            <a:off x="271558" y="120581"/>
            <a:ext cx="10515600" cy="783771"/>
          </a:xfrm>
        </p:spPr>
        <p:txBody>
          <a:bodyPr>
            <a:normAutofit fontScale="90000"/>
          </a:bodyPr>
          <a:lstStyle/>
          <a:p>
            <a:pPr defTabSz="914367"/>
            <a:r>
              <a:rPr lang="en-US" sz="4705" spc="-69">
                <a:ln w="3175">
                  <a:noFill/>
                </a:ln>
                <a:solidFill>
                  <a:srgbClr val="0072C6"/>
                </a:solidFill>
                <a:ea typeface="+mn-ea"/>
                <a:cs typeface="Segoe UI" pitchFamily="34" charset="0"/>
              </a:rPr>
              <a:t>AKS Networking</a:t>
            </a:r>
          </a:p>
        </p:txBody>
      </p:sp>
      <p:sp>
        <p:nvSpPr>
          <p:cNvPr id="4" name="Rectangle 3">
            <a:extLst>
              <a:ext uri="{FF2B5EF4-FFF2-40B4-BE49-F238E27FC236}">
                <a16:creationId xmlns:a16="http://schemas.microsoft.com/office/drawing/2014/main" id="{9A1DD0AA-EEF8-40EB-A396-6642E02ABED0}"/>
              </a:ext>
            </a:extLst>
          </p:cNvPr>
          <p:cNvSpPr/>
          <p:nvPr/>
        </p:nvSpPr>
        <p:spPr>
          <a:xfrm>
            <a:off x="7523266" y="3274318"/>
            <a:ext cx="4587407"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networkPlugin</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"type"</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"string"</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allowedValues</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A31515"/>
                </a:solidFill>
                <a:effectLst/>
                <a:highlight>
                  <a:srgbClr val="FFFF00"/>
                </a:highlight>
                <a:uLnTx/>
                <a:uFillTx/>
                <a:latin typeface="Consolas" panose="020B0609020204030204" pitchFamily="49" charset="0"/>
                <a:ea typeface="+mn-ea"/>
                <a:cs typeface="+mn-cs"/>
              </a:rPr>
              <a:t>azure</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err="1">
                <a:ln>
                  <a:noFill/>
                </a:ln>
                <a:solidFill>
                  <a:srgbClr val="A31515"/>
                </a:solidFill>
                <a:effectLst/>
                <a:highlight>
                  <a:srgbClr val="FFFF00"/>
                </a:highlight>
                <a:uLnTx/>
                <a:uFillTx/>
                <a:latin typeface="Consolas" panose="020B0609020204030204" pitchFamily="49" charset="0"/>
                <a:ea typeface="+mn-ea"/>
                <a:cs typeface="+mn-cs"/>
              </a:rPr>
              <a:t>kubenet</a:t>
            </a: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"metadata"</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"description"</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a:ln>
                  <a:noFill/>
                </a:ln>
                <a:solidFill>
                  <a:srgbClr val="0451A5"/>
                </a:solidFill>
                <a:effectLst/>
                <a:uLnTx/>
                <a:uFillTx/>
                <a:latin typeface="Consolas" panose="020B0609020204030204" pitchFamily="49" charset="0"/>
                <a:ea typeface="+mn-ea"/>
                <a:cs typeface="+mn-cs"/>
              </a:rPr>
              <a:t>"Network plugin used for building Kubernetes network."</a:t>
            </a: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p:txBody>
      </p:sp>
      <p:pic>
        <p:nvPicPr>
          <p:cNvPr id="5" name="Picture 4">
            <a:extLst>
              <a:ext uri="{FF2B5EF4-FFF2-40B4-BE49-F238E27FC236}">
                <a16:creationId xmlns:a16="http://schemas.microsoft.com/office/drawing/2014/main" id="{FFB6CFC3-19F1-4B9F-BC20-B9760DE67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144924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333197" y="1083023"/>
            <a:ext cx="11327673" cy="4691954"/>
          </a:xfrm>
        </p:spPr>
        <p:txBody>
          <a:bodyPr/>
          <a:lstStyle/>
          <a:p>
            <a:r>
              <a:rPr lang="en-US"/>
              <a:t>CNI (a CNCF project) is a spec for plugins to configure Linux container network interfaces</a:t>
            </a:r>
          </a:p>
          <a:p>
            <a:r>
              <a:rPr lang="en-US"/>
              <a:t>Wide range of support</a:t>
            </a:r>
          </a:p>
          <a:p>
            <a:pPr lvl="1"/>
            <a:r>
              <a:rPr lang="en-US"/>
              <a:t>Kubernetes, OpenShift, Cloud Foundry, Mesos, </a:t>
            </a:r>
            <a:r>
              <a:rPr lang="en-US" err="1"/>
              <a:t>rkt</a:t>
            </a:r>
            <a:r>
              <a:rPr lang="en-US"/>
              <a:t>, etc.</a:t>
            </a:r>
          </a:p>
          <a:p>
            <a:r>
              <a:rPr lang="en-US"/>
              <a:t>Examples</a:t>
            </a:r>
          </a:p>
          <a:p>
            <a:pPr lvl="1"/>
            <a:r>
              <a:rPr lang="en-US"/>
              <a:t>Calico, Weave, </a:t>
            </a:r>
            <a:r>
              <a:rPr lang="en-US" err="1"/>
              <a:t>Contiv</a:t>
            </a:r>
            <a:r>
              <a:rPr lang="en-US"/>
              <a:t>, etc.</a:t>
            </a:r>
          </a:p>
          <a:p>
            <a:r>
              <a:rPr lang="en-US"/>
              <a:t>Azure CNI plug-in integrates Azure VNET into </a:t>
            </a:r>
            <a:r>
              <a:rPr lang="en-US" err="1"/>
              <a:t>kubernetes</a:t>
            </a:r>
            <a:r>
              <a:rPr lang="en-US"/>
              <a:t> clusters</a:t>
            </a:r>
          </a:p>
        </p:txBody>
      </p:sp>
      <p:sp>
        <p:nvSpPr>
          <p:cNvPr id="2" name="Title 1"/>
          <p:cNvSpPr>
            <a:spLocks noGrp="1"/>
          </p:cNvSpPr>
          <p:nvPr>
            <p:ph type="title"/>
          </p:nvPr>
        </p:nvSpPr>
        <p:spPr>
          <a:xfrm>
            <a:off x="271558" y="120581"/>
            <a:ext cx="10515600" cy="783771"/>
          </a:xfrm>
        </p:spPr>
        <p:txBody>
          <a:bodyPr>
            <a:normAutofit fontScale="90000"/>
          </a:bodyPr>
          <a:lstStyle/>
          <a:p>
            <a:pPr defTabSz="914367"/>
            <a:r>
              <a:rPr lang="en-US" sz="4705" spc="-69">
                <a:ln w="3175">
                  <a:noFill/>
                </a:ln>
                <a:solidFill>
                  <a:srgbClr val="0072C6"/>
                </a:solidFill>
                <a:ea typeface="+mn-ea"/>
                <a:cs typeface="Segoe UI" pitchFamily="34" charset="0"/>
              </a:rPr>
              <a:t>Container Network Interface (CNI)</a:t>
            </a:r>
          </a:p>
        </p:txBody>
      </p:sp>
      <p:pic>
        <p:nvPicPr>
          <p:cNvPr id="4" name="Picture 3">
            <a:extLst>
              <a:ext uri="{FF2B5EF4-FFF2-40B4-BE49-F238E27FC236}">
                <a16:creationId xmlns:a16="http://schemas.microsoft.com/office/drawing/2014/main" id="{85D7889C-DD1E-4C80-BCF1-23746364F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422618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243929"/>
          </a:xfrm>
        </p:spPr>
        <p:txBody>
          <a:bodyPr/>
          <a:lstStyle/>
          <a:p>
            <a:pPr lvl="0"/>
            <a:r>
              <a:rPr lang="en-US" b="1"/>
              <a:t>Enable AKS Http Application Routing </a:t>
            </a:r>
          </a:p>
          <a:p>
            <a:pPr lvl="0"/>
            <a:r>
              <a:rPr lang="en-US" b="1"/>
              <a:t>Deploy web app with ingress controller based out of Http Application Routing and custom DNS prefix</a:t>
            </a:r>
          </a:p>
          <a:p>
            <a:pPr lvl="0"/>
            <a:r>
              <a:rPr lang="en-US" b="1"/>
              <a:t>Verify the DNS records are created successfully</a:t>
            </a:r>
          </a:p>
          <a:p>
            <a:pPr lvl="0"/>
            <a:r>
              <a:rPr lang="en-US" b="1"/>
              <a:t>Test external access of the application using the DNS name of the web app</a:t>
            </a:r>
          </a:p>
          <a:p>
            <a:pPr lvl="0"/>
            <a:endParaRPr lang="en-US" b="1"/>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10</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Networking</a:t>
            </a:r>
          </a:p>
        </p:txBody>
      </p:sp>
    </p:spTree>
    <p:extLst>
      <p:ext uri="{BB962C8B-B14F-4D97-AF65-F5344CB8AC3E}">
        <p14:creationId xmlns:p14="http://schemas.microsoft.com/office/powerpoint/2010/main" val="3541181324"/>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dirty="0"/>
              <a:t>Operationalizing K8S</a:t>
            </a:r>
            <a:br>
              <a:rPr lang="en-US" dirty="0"/>
            </a:br>
            <a:r>
              <a:rPr lang="en-US" dirty="0"/>
              <a:t>	</a:t>
            </a:r>
            <a:r>
              <a:rPr lang="en-US" sz="4800" dirty="0">
                <a:solidFill>
                  <a:schemeClr val="accent4"/>
                </a:solidFill>
              </a:rPr>
              <a:t>Monitoring and Logging</a:t>
            </a:r>
            <a:endParaRPr lang="en-US" dirty="0">
              <a:solidFill>
                <a:schemeClr val="accent4"/>
              </a:solidFill>
            </a:endParaRPr>
          </a:p>
        </p:txBody>
      </p:sp>
    </p:spTree>
    <p:extLst>
      <p:ext uri="{BB962C8B-B14F-4D97-AF65-F5344CB8AC3E}">
        <p14:creationId xmlns:p14="http://schemas.microsoft.com/office/powerpoint/2010/main" val="211528910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Tree>
    <p:extLst>
      <p:ext uri="{BB962C8B-B14F-4D97-AF65-F5344CB8AC3E}">
        <p14:creationId xmlns:p14="http://schemas.microsoft.com/office/powerpoint/2010/main" val="32157057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086522"/>
            <a:ext cx="11653523" cy="5443370"/>
          </a:xfrm>
        </p:spPr>
        <p:txBody>
          <a:bodyPr/>
          <a:lstStyle/>
          <a:p>
            <a:pPr lvl="0"/>
            <a:r>
              <a:rPr lang="en-US" dirty="0"/>
              <a:t>Kubernetes monitoring provides us with the ability to view what is happening within the cluster nodes, pods and containers.</a:t>
            </a:r>
          </a:p>
          <a:p>
            <a:pPr lvl="0"/>
            <a:r>
              <a:rPr lang="en-US" dirty="0"/>
              <a:t>Benefits:</a:t>
            </a:r>
          </a:p>
          <a:p>
            <a:pPr lvl="1"/>
            <a:r>
              <a:rPr lang="en-US" sz="2800" dirty="0"/>
              <a:t>View application logs.</a:t>
            </a:r>
          </a:p>
          <a:p>
            <a:pPr lvl="1"/>
            <a:r>
              <a:rPr lang="en-US" sz="2800" dirty="0"/>
              <a:t>Identify resource bottlenecks.</a:t>
            </a:r>
          </a:p>
          <a:p>
            <a:pPr lvl="1"/>
            <a:r>
              <a:rPr lang="en-US" sz="2800" dirty="0"/>
              <a:t>View the cluster's overall performance.</a:t>
            </a:r>
          </a:p>
          <a:p>
            <a:pPr lvl="1"/>
            <a:r>
              <a:rPr lang="en-US" sz="2800" dirty="0"/>
              <a:t>Review the resource utilization of workloads running on the host that are unrelated to the standard processes that support the pod.</a:t>
            </a:r>
          </a:p>
          <a:p>
            <a:pPr lvl="1"/>
            <a:r>
              <a:rPr lang="en-US" sz="2800" dirty="0"/>
              <a:t>Understand the behavior of the cluster under average and heaviest loads.</a:t>
            </a:r>
          </a:p>
          <a:p>
            <a:pPr lvl="1"/>
            <a:r>
              <a:rPr lang="en-US" sz="2800" dirty="0"/>
              <a:t>Identify capacity needs and determine the maximum load that the cluster can sustain.</a:t>
            </a:r>
          </a:p>
          <a:p>
            <a:pPr lvl="0"/>
            <a:endParaRPr lang="en-US" sz="2800" dirty="0"/>
          </a:p>
          <a:p>
            <a:pPr lvl="1" fontAlgn="ctr"/>
            <a:endParaRPr lang="en-US" dirty="0"/>
          </a:p>
          <a:p>
            <a:pPr marL="0" indent="0">
              <a:buNone/>
            </a:pPr>
            <a:endParaRPr lang="en-US" dirty="0"/>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dirty="0"/>
              <a:t>Monitoring</a:t>
            </a:r>
          </a:p>
        </p:txBody>
      </p:sp>
    </p:spTree>
    <p:extLst>
      <p:ext uri="{BB962C8B-B14F-4D97-AF65-F5344CB8AC3E}">
        <p14:creationId xmlns:p14="http://schemas.microsoft.com/office/powerpoint/2010/main" val="30679973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B05B39-D3AB-4E98-A14E-DE01F75D1C01}"/>
              </a:ext>
            </a:extLst>
          </p:cNvPr>
          <p:cNvSpPr>
            <a:spLocks noGrp="1"/>
          </p:cNvSpPr>
          <p:nvPr>
            <p:ph type="body" sz="quarter" idx="10"/>
          </p:nvPr>
        </p:nvSpPr>
        <p:spPr>
          <a:xfrm>
            <a:off x="269240" y="1398493"/>
            <a:ext cx="11653523" cy="3367144"/>
          </a:xfrm>
        </p:spPr>
        <p:txBody>
          <a:bodyPr/>
          <a:lstStyle/>
          <a:p>
            <a:pPr lvl="0"/>
            <a:r>
              <a:rPr lang="en-US" dirty="0"/>
              <a:t>Viewing full logs for pods and services:</a:t>
            </a:r>
          </a:p>
          <a:p>
            <a:pPr lvl="1"/>
            <a:r>
              <a:rPr lang="en-US" sz="2800" dirty="0" err="1"/>
              <a:t>kubectl</a:t>
            </a:r>
            <a:r>
              <a:rPr lang="en-US" sz="2800" dirty="0"/>
              <a:t> logs</a:t>
            </a:r>
          </a:p>
          <a:p>
            <a:pPr lvl="0"/>
            <a:r>
              <a:rPr lang="en-US" dirty="0"/>
              <a:t>There are various ways to troubleshoot:</a:t>
            </a:r>
          </a:p>
          <a:p>
            <a:pPr lvl="1"/>
            <a:r>
              <a:rPr lang="en-US" sz="2800" dirty="0"/>
              <a:t>Finding out why pods are failing:</a:t>
            </a:r>
          </a:p>
          <a:p>
            <a:pPr lvl="2"/>
            <a:r>
              <a:rPr lang="en-US" sz="2600" dirty="0" err="1"/>
              <a:t>kubectl</a:t>
            </a:r>
            <a:r>
              <a:rPr lang="en-US" sz="2600" dirty="0"/>
              <a:t> describe pod</a:t>
            </a:r>
          </a:p>
          <a:p>
            <a:pPr lvl="1"/>
            <a:r>
              <a:rPr lang="en-US" sz="2800" dirty="0"/>
              <a:t>Getting a bash shell into a running container in a pod:</a:t>
            </a:r>
          </a:p>
          <a:p>
            <a:pPr lvl="2"/>
            <a:r>
              <a:rPr lang="en-US" sz="2600" dirty="0" err="1"/>
              <a:t>kubectl</a:t>
            </a:r>
            <a:r>
              <a:rPr lang="en-US" sz="2600" dirty="0"/>
              <a:t> exec</a:t>
            </a:r>
          </a:p>
          <a:p>
            <a:pPr lvl="0"/>
            <a:endParaRPr lang="en-US" sz="2800" dirty="0"/>
          </a:p>
          <a:p>
            <a:pPr lvl="1" fontAlgn="ctr"/>
            <a:endParaRPr lang="en-US" dirty="0"/>
          </a:p>
          <a:p>
            <a:pPr marL="0" indent="0">
              <a:buNone/>
            </a:pPr>
            <a:endParaRPr lang="en-US" dirty="0"/>
          </a:p>
        </p:txBody>
      </p:sp>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a:xfrm>
            <a:off x="269240" y="289514"/>
            <a:ext cx="11655840" cy="667918"/>
          </a:xfrm>
        </p:spPr>
        <p:txBody>
          <a:bodyPr/>
          <a:lstStyle/>
          <a:p>
            <a:r>
              <a:rPr lang="en-US" dirty="0"/>
              <a:t>Logging and Troubleshooting</a:t>
            </a:r>
          </a:p>
        </p:txBody>
      </p:sp>
    </p:spTree>
    <p:extLst>
      <p:ext uri="{BB962C8B-B14F-4D97-AF65-F5344CB8AC3E}">
        <p14:creationId xmlns:p14="http://schemas.microsoft.com/office/powerpoint/2010/main" val="345116289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68332"/>
          </a:xfrm>
        </p:spPr>
        <p:txBody>
          <a:bodyPr/>
          <a:lstStyle/>
          <a:p>
            <a:pPr lvl="0"/>
            <a:r>
              <a:rPr lang="en-US" dirty="0"/>
              <a:t>Find the logs for your application’s containers </a:t>
            </a:r>
          </a:p>
          <a:p>
            <a:r>
              <a:rPr lang="en-US" dirty="0"/>
              <a:t>Start a bash shell into a container and check the list of running processes </a:t>
            </a:r>
          </a:p>
          <a:p>
            <a:pPr lvl="0"/>
            <a:r>
              <a:rPr lang="en-US" dirty="0"/>
              <a:t>Find out if your pods had any errors.</a:t>
            </a:r>
          </a:p>
          <a:p>
            <a:pPr lvl="0"/>
            <a:r>
              <a:rPr lang="en-US" dirty="0"/>
              <a:t>Enable Azure Monitoring for Containers</a:t>
            </a:r>
          </a:p>
          <a:p>
            <a:pPr lvl="0"/>
            <a:r>
              <a:rPr lang="en-US" dirty="0"/>
              <a:t>Install </a:t>
            </a:r>
            <a:r>
              <a:rPr lang="en-US" dirty="0" err="1"/>
              <a:t>Fluentd</a:t>
            </a:r>
            <a:r>
              <a:rPr lang="en-US" dirty="0"/>
              <a:t> and Kibana packages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chemeClr val="accent4"/>
                </a:solidFill>
                <a:latin typeface="Segoe UI Light" panose="020B0502040204020203" pitchFamily="34" charset="0"/>
                <a:cs typeface="Segoe UI Light" panose="020B0502040204020203" pitchFamily="34" charset="0"/>
              </a:rPr>
              <a:t>Deploying Monitoring Tools and Troubleshooting</a:t>
            </a:r>
            <a:endParaRPr kumimoji="0" lang="en-US" sz="32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7073136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C0B30-95F8-DD4D-9B14-4DFCD9329E5B}"/>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FC86C237-E797-6A41-8DF5-61B1E2B7EDB6}"/>
              </a:ext>
            </a:extLst>
          </p:cNvPr>
          <p:cNvPicPr>
            <a:picLocks noChangeAspect="1"/>
          </p:cNvPicPr>
          <p:nvPr/>
        </p:nvPicPr>
        <p:blipFill>
          <a:blip r:embed="rId2"/>
          <a:stretch>
            <a:fillRect/>
          </a:stretch>
        </p:blipFill>
        <p:spPr>
          <a:xfrm>
            <a:off x="4622165" y="3449638"/>
            <a:ext cx="2743200" cy="946150"/>
          </a:xfrm>
          <a:prstGeom prst="rect">
            <a:avLst/>
          </a:prstGeom>
        </p:spPr>
      </p:pic>
      <p:pic>
        <p:nvPicPr>
          <p:cNvPr id="5" name="Picture 4">
            <a:extLst>
              <a:ext uri="{FF2B5EF4-FFF2-40B4-BE49-F238E27FC236}">
                <a16:creationId xmlns:a16="http://schemas.microsoft.com/office/drawing/2014/main" id="{2B2AF9DF-1E18-234D-9703-FD2D7BA45E38}"/>
              </a:ext>
            </a:extLst>
          </p:cNvPr>
          <p:cNvPicPr>
            <a:picLocks noChangeAspect="1"/>
          </p:cNvPicPr>
          <p:nvPr/>
        </p:nvPicPr>
        <p:blipFill>
          <a:blip r:embed="rId2"/>
          <a:stretch>
            <a:fillRect/>
          </a:stretch>
        </p:blipFill>
        <p:spPr>
          <a:xfrm>
            <a:off x="8975090" y="3449638"/>
            <a:ext cx="2743200" cy="946150"/>
          </a:xfrm>
          <a:prstGeom prst="rect">
            <a:avLst/>
          </a:prstGeom>
        </p:spPr>
      </p:pic>
      <p:sp>
        <p:nvSpPr>
          <p:cNvPr id="6" name="TextBox 5">
            <a:extLst>
              <a:ext uri="{FF2B5EF4-FFF2-40B4-BE49-F238E27FC236}">
                <a16:creationId xmlns:a16="http://schemas.microsoft.com/office/drawing/2014/main" id="{C1BFCA7F-0C8D-144A-BF30-AE8665DA7196}"/>
              </a:ext>
            </a:extLst>
          </p:cNvPr>
          <p:cNvSpPr txBox="1"/>
          <p:nvPr/>
        </p:nvSpPr>
        <p:spPr>
          <a:xfrm>
            <a:off x="21590" y="1071563"/>
            <a:ext cx="11944350" cy="112646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Current monitoring is static in nature</a:t>
            </a:r>
          </a:p>
        </p:txBody>
      </p:sp>
    </p:spTree>
    <p:extLst>
      <p:ext uri="{BB962C8B-B14F-4D97-AF65-F5344CB8AC3E}">
        <p14:creationId xmlns:p14="http://schemas.microsoft.com/office/powerpoint/2010/main" val="425435163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a:xfrm>
            <a:off x="269240" y="852921"/>
            <a:ext cx="12246611" cy="899665"/>
          </a:xfrm>
        </p:spPr>
        <p:txBody>
          <a:bodyPr/>
          <a:lstStyle/>
          <a:p>
            <a:r>
              <a:rPr lang="en-US" sz="5400"/>
              <a:t>Need to monitor for dynamic environments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1085" y="3121024"/>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833030" y="3121025"/>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956162" y="3148010"/>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5" y="314801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919474" y="3162299"/>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0010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5" name="Oval 14">
            <a:extLst>
              <a:ext uri="{FF2B5EF4-FFF2-40B4-BE49-F238E27FC236}">
                <a16:creationId xmlns:a16="http://schemas.microsoft.com/office/drawing/2014/main" id="{C2887806-2F5B-E249-B852-E6913E49609A}"/>
              </a:ext>
            </a:extLst>
          </p:cNvPr>
          <p:cNvSpPr/>
          <p:nvPr/>
        </p:nvSpPr>
        <p:spPr bwMode="auto">
          <a:xfrm>
            <a:off x="9796625"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6" name="Oval 15">
            <a:extLst>
              <a:ext uri="{FF2B5EF4-FFF2-40B4-BE49-F238E27FC236}">
                <a16:creationId xmlns:a16="http://schemas.microsoft.com/office/drawing/2014/main" id="{3A3F7832-26E2-5840-9C6E-6A4FB3ACD53F}"/>
              </a:ext>
            </a:extLst>
          </p:cNvPr>
          <p:cNvSpPr/>
          <p:nvPr/>
        </p:nvSpPr>
        <p:spPr bwMode="auto">
          <a:xfrm>
            <a:off x="1833030" y="2299493"/>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7" name="Oval 16">
            <a:extLst>
              <a:ext uri="{FF2B5EF4-FFF2-40B4-BE49-F238E27FC236}">
                <a16:creationId xmlns:a16="http://schemas.microsoft.com/office/drawing/2014/main" id="{B3977A7D-473E-5147-8C22-06150DBC07CB}"/>
              </a:ext>
            </a:extLst>
          </p:cNvPr>
          <p:cNvSpPr/>
          <p:nvPr/>
        </p:nvSpPr>
        <p:spPr bwMode="auto">
          <a:xfrm>
            <a:off x="4953391" y="2228846"/>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8" name="Oval 17">
            <a:extLst>
              <a:ext uri="{FF2B5EF4-FFF2-40B4-BE49-F238E27FC236}">
                <a16:creationId xmlns:a16="http://schemas.microsoft.com/office/drawing/2014/main" id="{D2642FA4-27C1-8948-9E46-E3B90663A4B4}"/>
              </a:ext>
            </a:extLst>
          </p:cNvPr>
          <p:cNvSpPr/>
          <p:nvPr/>
        </p:nvSpPr>
        <p:spPr bwMode="auto">
          <a:xfrm>
            <a:off x="3695263" y="2187571"/>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9" name="Oval 18">
            <a:extLst>
              <a:ext uri="{FF2B5EF4-FFF2-40B4-BE49-F238E27FC236}">
                <a16:creationId xmlns:a16="http://schemas.microsoft.com/office/drawing/2014/main" id="{65D0B664-456B-A24D-977D-938C239DE04B}"/>
              </a:ext>
            </a:extLst>
          </p:cNvPr>
          <p:cNvSpPr/>
          <p:nvPr/>
        </p:nvSpPr>
        <p:spPr bwMode="auto">
          <a:xfrm>
            <a:off x="7919474" y="2187570"/>
            <a:ext cx="80010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0" name="Oval 19">
            <a:extLst>
              <a:ext uri="{FF2B5EF4-FFF2-40B4-BE49-F238E27FC236}">
                <a16:creationId xmlns:a16="http://schemas.microsoft.com/office/drawing/2014/main" id="{8172405B-CDAB-AA4E-88CF-DBBF4F8B08CA}"/>
              </a:ext>
            </a:extLst>
          </p:cNvPr>
          <p:cNvSpPr/>
          <p:nvPr/>
        </p:nvSpPr>
        <p:spPr bwMode="auto">
          <a:xfrm>
            <a:off x="6738485" y="2228846"/>
            <a:ext cx="800100" cy="657225"/>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1" name="Oval 20">
            <a:extLst>
              <a:ext uri="{FF2B5EF4-FFF2-40B4-BE49-F238E27FC236}">
                <a16:creationId xmlns:a16="http://schemas.microsoft.com/office/drawing/2014/main" id="{29B19941-D12E-544B-9428-D8F84E067CD0}"/>
              </a:ext>
            </a:extLst>
          </p:cNvPr>
          <p:cNvSpPr/>
          <p:nvPr/>
        </p:nvSpPr>
        <p:spPr bwMode="auto">
          <a:xfrm>
            <a:off x="10882786" y="2189157"/>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Oval 21">
            <a:extLst>
              <a:ext uri="{FF2B5EF4-FFF2-40B4-BE49-F238E27FC236}">
                <a16:creationId xmlns:a16="http://schemas.microsoft.com/office/drawing/2014/main" id="{8BE799BC-78BA-1847-8A97-6A2A5729258E}"/>
              </a:ext>
            </a:extLst>
          </p:cNvPr>
          <p:cNvSpPr/>
          <p:nvPr/>
        </p:nvSpPr>
        <p:spPr bwMode="auto">
          <a:xfrm>
            <a:off x="655485" y="2316153"/>
            <a:ext cx="800100" cy="657225"/>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393850331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39" y="1793337"/>
            <a:ext cx="11653523" cy="2689006"/>
          </a:xfrm>
        </p:spPr>
        <p:txBody>
          <a:bodyPr/>
          <a:lstStyle/>
          <a:p>
            <a:r>
              <a:rPr lang="en-US" err="1"/>
              <a:t>Kubelets</a:t>
            </a:r>
            <a:r>
              <a:rPr lang="en-US"/>
              <a:t> on workers use liveness and readiness probes to know when to restart a container or start directing traffic</a:t>
            </a:r>
          </a:p>
          <a:p>
            <a:pPr lvl="1"/>
            <a:r>
              <a:rPr lang="en-US" sz="2800"/>
              <a:t>Liveness check: when to restart</a:t>
            </a:r>
          </a:p>
          <a:p>
            <a:pPr lvl="1"/>
            <a:r>
              <a:rPr lang="en-US" sz="2800"/>
              <a:t>Readiness check: when to forward Service traffic to a pod</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Application Health and Readiness </a:t>
            </a:r>
          </a:p>
        </p:txBody>
      </p:sp>
    </p:spTree>
    <p:extLst>
      <p:ext uri="{BB962C8B-B14F-4D97-AF65-F5344CB8AC3E}">
        <p14:creationId xmlns:p14="http://schemas.microsoft.com/office/powerpoint/2010/main" val="58140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358439"/>
            <a:ext cx="11653523" cy="4921797"/>
          </a:xfrm>
        </p:spPr>
        <p:txBody>
          <a:bodyPr/>
          <a:lstStyle/>
          <a:p>
            <a:r>
              <a:rPr lang="en-US"/>
              <a:t>Cluster health: total number of nodes, pods, </a:t>
            </a:r>
            <a:r>
              <a:rPr lang="en-US" err="1"/>
              <a:t>etc</a:t>
            </a:r>
            <a:endParaRPr lang="en-US"/>
          </a:p>
          <a:p>
            <a:r>
              <a:rPr lang="en-US"/>
              <a:t>Node health: available compute resources, health</a:t>
            </a:r>
          </a:p>
          <a:p>
            <a:r>
              <a:rPr lang="en-US"/>
              <a:t>Application health</a:t>
            </a:r>
          </a:p>
          <a:p>
            <a:r>
              <a:rPr lang="en-US"/>
              <a:t>Tooling Examples </a:t>
            </a:r>
          </a:p>
          <a:p>
            <a:pPr lvl="1"/>
            <a:r>
              <a:rPr lang="en-US" err="1"/>
              <a:t>Datadog</a:t>
            </a:r>
            <a:endParaRPr lang="en-US"/>
          </a:p>
          <a:p>
            <a:pPr lvl="1"/>
            <a:r>
              <a:rPr lang="en-US"/>
              <a:t>Prometheus</a:t>
            </a:r>
          </a:p>
          <a:p>
            <a:pPr lvl="1"/>
            <a:r>
              <a:rPr lang="en-US" err="1"/>
              <a:t>InfluxData</a:t>
            </a:r>
            <a:endParaRPr lang="en-US"/>
          </a:p>
          <a:p>
            <a:pPr lvl="1"/>
            <a:r>
              <a:rPr lang="en-US"/>
              <a:t>Cloud-specific: OMS (Azure), </a:t>
            </a:r>
            <a:r>
              <a:rPr lang="en-US" err="1"/>
              <a:t>CloudWatch</a:t>
            </a:r>
            <a:r>
              <a:rPr lang="en-US"/>
              <a:t> (AWS)</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Monitoring: 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269240" y="1189176"/>
            <a:ext cx="11653523" cy="5386475"/>
          </a:xfrm>
        </p:spPr>
        <p:txBody>
          <a:bodyPr/>
          <a:lstStyle/>
          <a:p>
            <a:r>
              <a:rPr lang="en-US"/>
              <a:t>Pod logs: applications must log to standard out!</a:t>
            </a:r>
          </a:p>
          <a:p>
            <a:r>
              <a:rPr lang="en-US"/>
              <a:t>Cluster-wide event logs</a:t>
            </a:r>
          </a:p>
          <a:p>
            <a:r>
              <a:rPr lang="en-US"/>
              <a:t>Logging forwarder solutions</a:t>
            </a:r>
          </a:p>
          <a:p>
            <a:pPr lvl="1"/>
            <a:r>
              <a:rPr lang="en-US" err="1"/>
              <a:t>fluentd</a:t>
            </a:r>
            <a:endParaRPr lang="en-US"/>
          </a:p>
          <a:p>
            <a:pPr lvl="1"/>
            <a:r>
              <a:rPr lang="en-US" err="1"/>
              <a:t>logstash</a:t>
            </a:r>
            <a:endParaRPr lang="en-US"/>
          </a:p>
          <a:p>
            <a:r>
              <a:rPr lang="en-US"/>
              <a:t>Log indexers</a:t>
            </a:r>
          </a:p>
          <a:p>
            <a:pPr lvl="1"/>
            <a:r>
              <a:rPr lang="en-US"/>
              <a:t>OMS Log Analytics</a:t>
            </a:r>
          </a:p>
          <a:p>
            <a:pPr lvl="1"/>
            <a:r>
              <a:rPr lang="en-US" err="1"/>
              <a:t>Splunk</a:t>
            </a:r>
            <a:endParaRPr lang="en-US"/>
          </a:p>
          <a:p>
            <a:pPr lvl="1"/>
            <a:r>
              <a:rPr lang="en-US"/>
              <a:t>ELK stack</a:t>
            </a:r>
          </a:p>
          <a:p>
            <a:endParaRPr lang="en-US"/>
          </a:p>
        </p:txBody>
      </p:sp>
      <p:sp>
        <p:nvSpPr>
          <p:cNvPr id="2" name="Title 1"/>
          <p:cNvSpPr>
            <a:spLocks noGrp="1"/>
          </p:cNvSpPr>
          <p:nvPr>
            <p:ph type="title"/>
          </p:nvPr>
        </p:nvSpPr>
        <p:spPr/>
        <p:txBody>
          <a:bodyPr/>
          <a:lstStyle/>
          <a:p>
            <a:r>
              <a:rPr lang="en-US" sz="3921" b="1">
                <a:gradFill>
                  <a:gsLst>
                    <a:gs pos="21538">
                      <a:schemeClr val="tx1"/>
                    </a:gs>
                    <a:gs pos="33000">
                      <a:schemeClr val="tx1"/>
                    </a:gs>
                  </a:gsLst>
                  <a:lin ang="5400000" scaled="0"/>
                </a:gradFill>
              </a:rPr>
              <a:t>Logging</a:t>
            </a:r>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2021201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331629"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6740141"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8549287"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9802700"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6990501"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12" name="Picture 11">
            <a:extLst>
              <a:ext uri="{FF2B5EF4-FFF2-40B4-BE49-F238E27FC236}">
                <a16:creationId xmlns:a16="http://schemas.microsoft.com/office/drawing/2014/main" id="{C459C2AB-3DAB-463A-AD61-EA93FB05B4E3}"/>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7940235" y="4090015"/>
            <a:ext cx="1975214" cy="398297"/>
          </a:xfrm>
          <a:prstGeom prst="rect">
            <a:avLst/>
          </a:prstGeom>
        </p:spPr>
      </p:pic>
    </p:spTree>
    <p:extLst>
      <p:ext uri="{BB962C8B-B14F-4D97-AF65-F5344CB8AC3E}">
        <p14:creationId xmlns:p14="http://schemas.microsoft.com/office/powerpoint/2010/main" val="1072212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Docker?</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A brief Docker demo…</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4" name="Picture 3">
            <a:extLst>
              <a:ext uri="{FF2B5EF4-FFF2-40B4-BE49-F238E27FC236}">
                <a16:creationId xmlns:a16="http://schemas.microsoft.com/office/drawing/2014/main" id="{EED25D83-9D47-44ED-9D8C-C8BEE08E32F3}"/>
              </a:ext>
            </a:extLst>
          </p:cNvPr>
          <p:cNvPicPr>
            <a:picLocks noChangeAspect="1"/>
          </p:cNvPicPr>
          <p:nvPr/>
        </p:nvPicPr>
        <p:blipFill rotWithShape="1">
          <a:blip r:embed="rId3">
            <a:extLst>
              <a:ext uri="{28A0092B-C50C-407E-A947-70E740481C1C}">
                <a14:useLocalDpi xmlns:a14="http://schemas.microsoft.com/office/drawing/2010/main" val="0"/>
              </a:ext>
            </a:extLst>
          </a:blip>
          <a:srcRect l="6956" t="22703" r="6956" b="14003"/>
          <a:stretch/>
        </p:blipFill>
        <p:spPr>
          <a:xfrm>
            <a:off x="3195055" y="2960571"/>
            <a:ext cx="5313219" cy="2185177"/>
          </a:xfrm>
          <a:prstGeom prst="rect">
            <a:avLst/>
          </a:prstGeom>
        </p:spPr>
      </p:pic>
      <p:pic>
        <p:nvPicPr>
          <p:cNvPr id="7" name="Picture 6">
            <a:extLst>
              <a:ext uri="{FF2B5EF4-FFF2-40B4-BE49-F238E27FC236}">
                <a16:creationId xmlns:a16="http://schemas.microsoft.com/office/drawing/2014/main" id="{57E07ACF-0CB0-45FE-BF7A-F1EFDD3279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6364" y="2189116"/>
            <a:ext cx="3970600" cy="3332922"/>
          </a:xfrm>
          <a:prstGeom prst="rect">
            <a:avLst/>
          </a:prstGeom>
        </p:spPr>
      </p:pic>
    </p:spTree>
    <p:extLst>
      <p:ext uri="{BB962C8B-B14F-4D97-AF65-F5344CB8AC3E}">
        <p14:creationId xmlns:p14="http://schemas.microsoft.com/office/powerpoint/2010/main" val="232634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268551"/>
          </a:xfrm>
        </p:spPr>
        <p:txBody>
          <a:bodyPr/>
          <a:lstStyle/>
          <a:p>
            <a:r>
              <a:rPr lang="en-US" sz="3200" b="1"/>
              <a:t>Deploy Docker Build Agent VM via ARM template</a:t>
            </a:r>
          </a:p>
          <a:p>
            <a:r>
              <a:rPr lang="en-US" sz="3200" b="1"/>
              <a:t>Run and verify that you can access V1 of the app</a:t>
            </a:r>
          </a:p>
          <a:p>
            <a:r>
              <a:rPr lang="en-US" sz="3200" b="1"/>
              <a:t>Create a </a:t>
            </a:r>
            <a:r>
              <a:rPr lang="en-US" sz="3200" b="1" err="1"/>
              <a:t>Dockerfile</a:t>
            </a:r>
            <a:r>
              <a:rPr lang="en-US" sz="3200" b="1"/>
              <a:t> for the content-</a:t>
            </a:r>
            <a:r>
              <a:rPr lang="en-US" sz="3200" b="1" err="1"/>
              <a:t>api</a:t>
            </a:r>
            <a:r>
              <a:rPr lang="en-US" sz="3200" b="1"/>
              <a:t> app</a:t>
            </a:r>
          </a:p>
          <a:p>
            <a:r>
              <a:rPr lang="en-US" sz="3200" b="1"/>
              <a:t>Create Docker images for both the API &amp; Web app</a:t>
            </a:r>
          </a:p>
          <a:p>
            <a:r>
              <a:rPr lang="en-US" sz="3200" b="1"/>
              <a:t>Run the containers and verify that you can access the app</a:t>
            </a:r>
          </a:p>
          <a:p>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1</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Containerize your app!</a:t>
            </a:r>
          </a:p>
        </p:txBody>
      </p:sp>
    </p:spTree>
    <p:extLst>
      <p:ext uri="{BB962C8B-B14F-4D97-AF65-F5344CB8AC3E}">
        <p14:creationId xmlns:p14="http://schemas.microsoft.com/office/powerpoint/2010/main" val="334784694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1162" y="2653897"/>
            <a:ext cx="10829676" cy="914096"/>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Tree>
    <p:extLst>
      <p:ext uri="{BB962C8B-B14F-4D97-AF65-F5344CB8AC3E}">
        <p14:creationId xmlns:p14="http://schemas.microsoft.com/office/powerpoint/2010/main" val="19314456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804082"/>
          </a:xfrm>
        </p:spPr>
        <p:txBody>
          <a:bodyPr/>
          <a:lstStyle/>
          <a:p>
            <a:r>
              <a:rPr lang="en-US" b="1"/>
              <a:t>A place to store, list, and share your container images</a:t>
            </a:r>
          </a:p>
          <a:p>
            <a:r>
              <a:rPr lang="en-US" b="1"/>
              <a:t>Like an “app store” for container images</a:t>
            </a:r>
          </a:p>
          <a:p>
            <a:r>
              <a:rPr lang="en-US" b="1" err="1"/>
              <a:t>DockerHub</a:t>
            </a:r>
            <a:r>
              <a:rPr lang="en-US" b="1"/>
              <a:t> is a registry hosted by Docker. Many companies publish their containers there.</a:t>
            </a:r>
          </a:p>
          <a:p>
            <a:r>
              <a:rPr lang="en-US" b="1"/>
              <a:t>Most cloud providers offer their own Cloud Registries “as-a-service”</a:t>
            </a:r>
          </a:p>
          <a:p>
            <a:r>
              <a:rPr lang="en-US" b="1"/>
              <a:t>Azure has the…   “Azure Container Registry”!</a:t>
            </a:r>
          </a:p>
          <a:p>
            <a:r>
              <a:rPr lang="en-US" b="1"/>
              <a:t>Docker tools can publish to a container registry</a:t>
            </a:r>
          </a:p>
          <a:p>
            <a:r>
              <a:rPr lang="en-US" b="1"/>
              <a:t>Docker can run a container image from a registry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a:t>
            </a:r>
            <a:r>
              <a:rPr kumimoji="0" lang="en-US"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iscover</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your containers</a:t>
            </a:r>
          </a:p>
        </p:txBody>
      </p:sp>
    </p:spTree>
    <p:extLst>
      <p:ext uri="{BB962C8B-B14F-4D97-AF65-F5344CB8AC3E}">
        <p14:creationId xmlns:p14="http://schemas.microsoft.com/office/powerpoint/2010/main" val="3210118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bg1"/>
                  </a:solidFill>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3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Registry?</a:t>
            </a:r>
          </a:p>
        </p:txBody>
      </p:sp>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bg2">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chemeClr val="accent5">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9BACC7E6-A548-4E52-832A-4B94E581F0AB}"/>
              </a:ext>
            </a:extLst>
          </p:cNvPr>
          <p:cNvPicPr>
            <a:picLocks noChangeAspect="1"/>
          </p:cNvPicPr>
          <p:nvPr/>
        </p:nvPicPr>
        <p:blipFill rotWithShape="1">
          <a:blip r:embed="rId3">
            <a:extLst>
              <a:ext uri="{28A0092B-C50C-407E-A947-70E740481C1C}">
                <a14:useLocalDpi xmlns:a14="http://schemas.microsoft.com/office/drawing/2010/main" val="0"/>
              </a:ext>
            </a:extLst>
          </a:blip>
          <a:srcRect t="10959" b="44136"/>
          <a:stretch/>
        </p:blipFill>
        <p:spPr>
          <a:xfrm>
            <a:off x="8236323" y="1960153"/>
            <a:ext cx="1975214" cy="398297"/>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16BAF6CC-6858-4854-8A41-1A93DA84331B}"/>
              </a:ext>
            </a:extLst>
          </p:cNvPr>
          <p:cNvPicPr>
            <a:picLocks noChangeAspect="1"/>
          </p:cNvPicPr>
          <p:nvPr/>
        </p:nvPicPr>
        <p:blipFill rotWithShape="1">
          <a:blip r:embed="rId4">
            <a:extLst>
              <a:ext uri="{28A0092B-C50C-407E-A947-70E740481C1C}">
                <a14:useLocalDpi xmlns:a14="http://schemas.microsoft.com/office/drawing/2010/main" val="0"/>
              </a:ext>
            </a:extLst>
          </a:blip>
          <a:srcRect l="1886" t="6661" r="70732" b="32756"/>
          <a:stretch/>
        </p:blipFill>
        <p:spPr>
          <a:xfrm>
            <a:off x="8236324" y="1363564"/>
            <a:ext cx="1235290" cy="1072839"/>
          </a:xfrm>
          <a:prstGeom prst="rect">
            <a:avLst/>
          </a:prstGeom>
        </p:spPr>
      </p:pic>
      <p:sp>
        <p:nvSpPr>
          <p:cNvPr id="39" name="Rectangle 38">
            <a:extLst>
              <a:ext uri="{FF2B5EF4-FFF2-40B4-BE49-F238E27FC236}">
                <a16:creationId xmlns:a16="http://schemas.microsoft.com/office/drawing/2014/main" id="{35FA6AB3-201D-4859-A3E4-C278DC02CFCA}"/>
              </a:ext>
            </a:extLst>
          </p:cNvPr>
          <p:cNvSpPr/>
          <p:nvPr/>
        </p:nvSpPr>
        <p:spPr bwMode="auto">
          <a:xfrm>
            <a:off x="10207743" y="1962658"/>
            <a:ext cx="91656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chemeClr val="bg1"/>
                </a:solidFill>
              </a:rPr>
              <a:t>hub</a:t>
            </a:r>
            <a:endParaRPr lang="en-US" sz="1200">
              <a:solidFill>
                <a:schemeClr val="bg1"/>
              </a:solidFill>
            </a:endParaRPr>
          </a:p>
        </p:txBody>
      </p:sp>
      <p:sp>
        <p:nvSpPr>
          <p:cNvPr id="6" name="Rectangle 5">
            <a:extLst>
              <a:ext uri="{FF2B5EF4-FFF2-40B4-BE49-F238E27FC236}">
                <a16:creationId xmlns:a16="http://schemas.microsoft.com/office/drawing/2014/main" id="{7E440CDE-B32E-498A-B06A-99B8EC1667E1}"/>
              </a:ext>
            </a:extLst>
          </p:cNvPr>
          <p:cNvSpPr/>
          <p:nvPr/>
        </p:nvSpPr>
        <p:spPr bwMode="auto">
          <a:xfrm>
            <a:off x="9487427" y="1960153"/>
            <a:ext cx="1652691" cy="399291"/>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solidFill>
                  <a:schemeClr val="bg1"/>
                </a:solidFill>
              </a:rPr>
              <a:t>Azure Container Registry</a:t>
            </a:r>
          </a:p>
        </p:txBody>
      </p:sp>
    </p:spTree>
    <p:extLst>
      <p:ext uri="{BB962C8B-B14F-4D97-AF65-F5344CB8AC3E}">
        <p14:creationId xmlns:p14="http://schemas.microsoft.com/office/powerpoint/2010/main" val="102661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3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139285"/>
          </a:xfrm>
        </p:spPr>
        <p:txBody>
          <a:bodyPr/>
          <a:lstStyle/>
          <a:p>
            <a:r>
              <a:rPr lang="en-US" sz="3200" b="1"/>
              <a:t>Customer has existing web app, they want to modernize it and run it in containers in the cloud</a:t>
            </a:r>
          </a:p>
          <a:p>
            <a:r>
              <a:rPr lang="en-US" sz="3200" b="1"/>
              <a:t>Fab Medical conference website</a:t>
            </a:r>
          </a:p>
          <a:p>
            <a:r>
              <a:rPr lang="en-US" sz="3200" b="1"/>
              <a:t>Customer is asking you to help them with this process</a:t>
            </a:r>
          </a:p>
          <a:p>
            <a:r>
              <a:rPr lang="en-US" sz="3200" b="1"/>
              <a:t>Get them into Kubernetes in Azure and help them operationalize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Scenario</a:t>
            </a:r>
          </a:p>
        </p:txBody>
      </p:sp>
    </p:spTree>
    <p:extLst>
      <p:ext uri="{BB962C8B-B14F-4D97-AF65-F5344CB8AC3E}">
        <p14:creationId xmlns:p14="http://schemas.microsoft.com/office/powerpoint/2010/main" val="282749987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677346"/>
          </a:xfrm>
        </p:spPr>
        <p:txBody>
          <a:bodyPr/>
          <a:lstStyle/>
          <a:p>
            <a:r>
              <a:rPr lang="en-US" sz="3200" b="1"/>
              <a:t>Create an Azure Container Registry</a:t>
            </a:r>
          </a:p>
          <a:p>
            <a:r>
              <a:rPr lang="en-US" sz="3200" b="1"/>
              <a:t>Set up your permissions properly</a:t>
            </a:r>
          </a:p>
          <a:p>
            <a:r>
              <a:rPr lang="en-US" sz="3000" b="1"/>
              <a:t>Publish your content-</a:t>
            </a:r>
            <a:r>
              <a:rPr lang="en-US" sz="3000" b="1" err="1"/>
              <a:t>api</a:t>
            </a:r>
            <a:r>
              <a:rPr lang="en-US" sz="3000" b="1"/>
              <a:t> &amp; content-web containers to ACR</a:t>
            </a:r>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Publish your containers to a registry</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82719879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1162" y="1741107"/>
            <a:ext cx="10829676" cy="3148554"/>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Ok, I’ve got containers.</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lang="en-US" sz="6600" kern="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And a registry.</a:t>
            </a: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 </a:t>
            </a:r>
          </a:p>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Now what?</a:t>
            </a:r>
          </a:p>
        </p:txBody>
      </p:sp>
    </p:spTree>
    <p:extLst>
      <p:ext uri="{BB962C8B-B14F-4D97-AF65-F5344CB8AC3E}">
        <p14:creationId xmlns:p14="http://schemas.microsoft.com/office/powerpoint/2010/main" val="14716249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5" name="Rectangle 4"/>
          <p:cNvSpPr/>
          <p:nvPr/>
        </p:nvSpPr>
        <p:spPr bwMode="auto">
          <a:xfrm>
            <a:off x="8959890" y="1746729"/>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4" name="Rectangle 3"/>
          <p:cNvSpPr/>
          <p:nvPr/>
        </p:nvSpPr>
        <p:spPr bwMode="auto">
          <a:xfrm>
            <a:off x="7368402" y="1756427"/>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8" name="Rectangle 17"/>
          <p:cNvSpPr/>
          <p:nvPr/>
        </p:nvSpPr>
        <p:spPr>
          <a:xfrm>
            <a:off x="7103268"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21" name="Rectangle 20"/>
          <p:cNvSpPr/>
          <p:nvPr/>
        </p:nvSpPr>
        <p:spPr>
          <a:xfrm>
            <a:off x="9177548" y="3593406"/>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24" name="Rectangle 23"/>
          <p:cNvSpPr/>
          <p:nvPr/>
        </p:nvSpPr>
        <p:spPr>
          <a:xfrm>
            <a:off x="10430961" y="2160935"/>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28" name="Rectangle 27"/>
          <p:cNvSpPr/>
          <p:nvPr/>
        </p:nvSpPr>
        <p:spPr>
          <a:xfrm>
            <a:off x="7618762" y="3609750"/>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31" name="TextBox 30"/>
          <p:cNvSpPr txBox="1"/>
          <p:nvPr/>
        </p:nvSpPr>
        <p:spPr>
          <a:xfrm>
            <a:off x="473547" y="321391"/>
            <a:ext cx="11436027"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I’m going to want more VMs with containers!</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10431682" y="3605037"/>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6">
              <a:lumMod val="10000"/>
              <a:lumOff val="9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chemeClr val="accent5">
              <a:lumMod val="60000"/>
              <a:lumOff val="4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Tree>
    <p:extLst>
      <p:ext uri="{BB962C8B-B14F-4D97-AF65-F5344CB8AC3E}">
        <p14:creationId xmlns:p14="http://schemas.microsoft.com/office/powerpoint/2010/main" val="4208591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7161616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And more… and more…  CHAOS!!!</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1318008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02155" y="2365798"/>
            <a:ext cx="10829676" cy="182819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ct val="20000"/>
              </a:spcBef>
              <a:spcAft>
                <a:spcPts val="0"/>
              </a:spcAft>
              <a:buClrTx/>
              <a:buSzPct val="80000"/>
              <a:buFontTx/>
              <a:buNone/>
              <a:tabLst/>
              <a:defRPr/>
            </a:pPr>
            <a:r>
              <a:rPr kumimoji="0" lang="en-US" sz="6600" b="0" i="0" u="none" strike="noStrike" kern="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Tree>
    <p:extLst>
      <p:ext uri="{BB962C8B-B14F-4D97-AF65-F5344CB8AC3E}">
        <p14:creationId xmlns:p14="http://schemas.microsoft.com/office/powerpoint/2010/main" val="24657844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pic>
        <p:nvPicPr>
          <p:cNvPr id="6" name="Picture 5">
            <a:extLst>
              <a:ext uri="{FF2B5EF4-FFF2-40B4-BE49-F238E27FC236}">
                <a16:creationId xmlns:a16="http://schemas.microsoft.com/office/drawing/2014/main" id="{05326D77-BEED-4F9E-AE7F-CA6C063F8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1156139"/>
            <a:ext cx="2930772" cy="2447506"/>
          </a:xfrm>
          <a:prstGeom prst="rect">
            <a:avLst/>
          </a:prstGeom>
        </p:spPr>
      </p:pic>
      <p:pic>
        <p:nvPicPr>
          <p:cNvPr id="39" name="Picture 38">
            <a:extLst>
              <a:ext uri="{FF2B5EF4-FFF2-40B4-BE49-F238E27FC236}">
                <a16:creationId xmlns:a16="http://schemas.microsoft.com/office/drawing/2014/main" id="{6B231C2B-72D6-4721-80C6-17B1569DC3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646" y="3796511"/>
            <a:ext cx="2930773" cy="2447507"/>
          </a:xfrm>
          <a:prstGeom prst="rect">
            <a:avLst/>
          </a:prstGeom>
        </p:spPr>
      </p:pic>
      <p:pic>
        <p:nvPicPr>
          <p:cNvPr id="41" name="Picture 40">
            <a:extLst>
              <a:ext uri="{FF2B5EF4-FFF2-40B4-BE49-F238E27FC236}">
                <a16:creationId xmlns:a16="http://schemas.microsoft.com/office/drawing/2014/main" id="{F743F1B3-F3E0-459D-9151-6013D1FD0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3" y="1168319"/>
            <a:ext cx="2930772" cy="2447506"/>
          </a:xfrm>
          <a:prstGeom prst="rect">
            <a:avLst/>
          </a:prstGeom>
        </p:spPr>
      </p:pic>
      <p:pic>
        <p:nvPicPr>
          <p:cNvPr id="43" name="Picture 42">
            <a:extLst>
              <a:ext uri="{FF2B5EF4-FFF2-40B4-BE49-F238E27FC236}">
                <a16:creationId xmlns:a16="http://schemas.microsoft.com/office/drawing/2014/main" id="{53BF8744-EBAE-4574-A75E-7470AA4B3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2872" y="3820873"/>
            <a:ext cx="2930773" cy="2447507"/>
          </a:xfrm>
          <a:prstGeom prst="rect">
            <a:avLst/>
          </a:prstGeom>
        </p:spPr>
      </p:pic>
      <p:pic>
        <p:nvPicPr>
          <p:cNvPr id="51" name="Picture 50">
            <a:extLst>
              <a:ext uri="{FF2B5EF4-FFF2-40B4-BE49-F238E27FC236}">
                <a16:creationId xmlns:a16="http://schemas.microsoft.com/office/drawing/2014/main" id="{86AB9792-2F9B-4474-A9FB-0420F092A6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1156139"/>
            <a:ext cx="2930772" cy="2447506"/>
          </a:xfrm>
          <a:prstGeom prst="rect">
            <a:avLst/>
          </a:prstGeom>
        </p:spPr>
      </p:pic>
      <p:pic>
        <p:nvPicPr>
          <p:cNvPr id="52" name="Picture 51">
            <a:extLst>
              <a:ext uri="{FF2B5EF4-FFF2-40B4-BE49-F238E27FC236}">
                <a16:creationId xmlns:a16="http://schemas.microsoft.com/office/drawing/2014/main" id="{9085EBC7-A82B-4387-B97D-8BCE839D40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4098" y="3842068"/>
            <a:ext cx="2930773" cy="2447507"/>
          </a:xfrm>
          <a:prstGeom prst="rect">
            <a:avLst/>
          </a:prstGeom>
        </p:spPr>
      </p:pic>
    </p:spTree>
    <p:extLst>
      <p:ext uri="{BB962C8B-B14F-4D97-AF65-F5344CB8AC3E}">
        <p14:creationId xmlns:p14="http://schemas.microsoft.com/office/powerpoint/2010/main" val="390060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2" name="Rectangle 1">
            <a:extLst>
              <a:ext uri="{FF2B5EF4-FFF2-40B4-BE49-F238E27FC236}">
                <a16:creationId xmlns:a16="http://schemas.microsoft.com/office/drawing/2014/main" id="{28ED752D-E44C-4552-AE9C-2086182E0D81}"/>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5" name="Picture 4">
            <a:extLst>
              <a:ext uri="{FF2B5EF4-FFF2-40B4-BE49-F238E27FC236}">
                <a16:creationId xmlns:a16="http://schemas.microsoft.com/office/drawing/2014/main" id="{9C42A283-5879-4360-9629-EF93C3E59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4" name="Picture 13">
            <a:extLst>
              <a:ext uri="{FF2B5EF4-FFF2-40B4-BE49-F238E27FC236}">
                <a16:creationId xmlns:a16="http://schemas.microsoft.com/office/drawing/2014/main" id="{231A008D-C264-4EFD-AF23-92D77E9A1B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15" name="Picture 14">
            <a:extLst>
              <a:ext uri="{FF2B5EF4-FFF2-40B4-BE49-F238E27FC236}">
                <a16:creationId xmlns:a16="http://schemas.microsoft.com/office/drawing/2014/main" id="{77581040-6265-4D6B-8067-1D67B96500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16" name="Picture 15">
            <a:extLst>
              <a:ext uri="{FF2B5EF4-FFF2-40B4-BE49-F238E27FC236}">
                <a16:creationId xmlns:a16="http://schemas.microsoft.com/office/drawing/2014/main" id="{D1A60C10-E762-4964-A896-A0AF4B1E63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17" name="Picture 16">
            <a:extLst>
              <a:ext uri="{FF2B5EF4-FFF2-40B4-BE49-F238E27FC236}">
                <a16:creationId xmlns:a16="http://schemas.microsoft.com/office/drawing/2014/main" id="{A499A9FA-BACE-4A86-A170-31697B011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18" name="Picture 17">
            <a:extLst>
              <a:ext uri="{FF2B5EF4-FFF2-40B4-BE49-F238E27FC236}">
                <a16:creationId xmlns:a16="http://schemas.microsoft.com/office/drawing/2014/main" id="{A7E9D0BB-D4D6-438B-8CA3-31267AD538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2586417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E50A4129-70A6-4D59-B289-7CB8F708C9F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8" name="Picture 17">
            <a:extLst>
              <a:ext uri="{FF2B5EF4-FFF2-40B4-BE49-F238E27FC236}">
                <a16:creationId xmlns:a16="http://schemas.microsoft.com/office/drawing/2014/main" id="{6304EDD6-29A0-4F88-AF02-A6A5D2D7D8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D938575-71E2-489B-B59F-4DC3C45397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286CB332-6CA3-41A8-BBB1-E959AF030A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733F4466-1B79-42FA-B28F-D45304811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8591CA4F-9ACF-42F7-A8AB-FD9B1312D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486B6AD4-B0F2-4F27-8409-D9B5894CD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6216113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3711749"/>
          </a:xfrm>
        </p:spPr>
        <p:txBody>
          <a:bodyPr/>
          <a:lstStyle/>
          <a:p>
            <a:r>
              <a:rPr lang="en-US" sz="3200" b="1"/>
              <a:t>Container orchestrators</a:t>
            </a:r>
            <a:r>
              <a:rPr lang="en-US" sz="3200"/>
              <a:t> group hosts together to form a cluster, and fulfill these requirements</a:t>
            </a:r>
            <a:r>
              <a:rPr lang="en-US"/>
              <a:t>:</a:t>
            </a:r>
          </a:p>
          <a:p>
            <a:pPr lvl="1"/>
            <a:r>
              <a:rPr lang="en-US"/>
              <a:t>Are fault tolerant</a:t>
            </a:r>
          </a:p>
          <a:p>
            <a:pPr lvl="1"/>
            <a:r>
              <a:rPr lang="en-US"/>
              <a:t>Can scale on demand</a:t>
            </a:r>
          </a:p>
          <a:p>
            <a:pPr lvl="1"/>
            <a:r>
              <a:rPr lang="en-US"/>
              <a:t>Use resource optimally</a:t>
            </a:r>
          </a:p>
          <a:p>
            <a:pPr lvl="1"/>
            <a:r>
              <a:rPr lang="en-US"/>
              <a:t>Discover other applications automatically</a:t>
            </a:r>
          </a:p>
          <a:p>
            <a:pPr lvl="1"/>
            <a:r>
              <a:rPr lang="en-US"/>
              <a:t>Accessible from the external world</a:t>
            </a:r>
          </a:p>
          <a:p>
            <a:pPr lvl="1"/>
            <a:r>
              <a:rPr lang="en-US"/>
              <a:t>Updates and roll-backs without downtime</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defTabSz="1218835">
              <a:lnSpc>
                <a:spcPct val="90000"/>
              </a:lnSpc>
              <a:spcBef>
                <a:spcPct val="20000"/>
              </a:spcBef>
              <a:buSzPct val="80000"/>
              <a:defRPr/>
            </a:pPr>
            <a:r>
              <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What is a Container Orchestrator?</a:t>
            </a:r>
          </a:p>
        </p:txBody>
      </p:sp>
    </p:spTree>
    <p:extLst>
      <p:ext uri="{BB962C8B-B14F-4D97-AF65-F5344CB8AC3E}">
        <p14:creationId xmlns:p14="http://schemas.microsoft.com/office/powerpoint/2010/main" val="10526827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333558"/>
            <a:ext cx="11653523" cy="5422987"/>
          </a:xfrm>
        </p:spPr>
        <p:txBody>
          <a:bodyPr/>
          <a:lstStyle/>
          <a:p>
            <a:r>
              <a:rPr lang="en-US" sz="3200" b="1"/>
              <a:t>Simple Node.js application</a:t>
            </a:r>
          </a:p>
          <a:p>
            <a:r>
              <a:rPr lang="en-US" sz="3200" b="1"/>
              <a:t>Two components:</a:t>
            </a:r>
          </a:p>
          <a:p>
            <a:pPr lvl="1"/>
            <a:r>
              <a:rPr lang="en-US" sz="3000" b="1"/>
              <a:t>content-Web</a:t>
            </a:r>
          </a:p>
          <a:p>
            <a:pPr lvl="2"/>
            <a:r>
              <a:rPr lang="en-US" sz="2800" b="1"/>
              <a:t>Web site with 4 pages (home, sessions, speakers, and stats)</a:t>
            </a:r>
          </a:p>
          <a:p>
            <a:pPr lvl="2"/>
            <a:r>
              <a:rPr lang="en-US" sz="2800" b="1"/>
              <a:t>Each page hits a backend API to retrieve its content from a JSON </a:t>
            </a:r>
            <a:r>
              <a:rPr lang="en-US" sz="2800" b="1" err="1"/>
              <a:t>datasource</a:t>
            </a:r>
            <a:endParaRPr lang="en-US" sz="2800" b="1"/>
          </a:p>
          <a:p>
            <a:pPr lvl="1"/>
            <a:r>
              <a:rPr lang="en-US" sz="3000" b="1"/>
              <a:t>content-API</a:t>
            </a:r>
          </a:p>
          <a:p>
            <a:pPr lvl="2"/>
            <a:r>
              <a:rPr lang="en-US" sz="2800" b="1"/>
              <a:t>3 functions that return pre-canned JSON data</a:t>
            </a:r>
          </a:p>
          <a:p>
            <a:r>
              <a:rPr lang="en-US" sz="3200" b="1"/>
              <a:t>In more complex demo, data is stored/retrieved from MongoDB/</a:t>
            </a:r>
            <a:r>
              <a:rPr lang="en-US" sz="3200" b="1" err="1"/>
              <a:t>CosmosDB</a:t>
            </a:r>
            <a:r>
              <a:rPr lang="en-US" sz="3200" b="1"/>
              <a:t>.  We simplified for time today, but you can do this in a longer form hack with your customers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Fab Medical App</a:t>
            </a:r>
          </a:p>
        </p:txBody>
      </p:sp>
    </p:spTree>
    <p:extLst>
      <p:ext uri="{BB962C8B-B14F-4D97-AF65-F5344CB8AC3E}">
        <p14:creationId xmlns:p14="http://schemas.microsoft.com/office/powerpoint/2010/main" val="9677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a:xfrm>
            <a:off x="268080" y="737809"/>
            <a:ext cx="11655840" cy="899537"/>
          </a:xfrm>
        </p:spPr>
        <p:txBody>
          <a:bodyPr/>
          <a:lstStyle/>
          <a:p>
            <a:pPr algn="ctr"/>
            <a:r>
              <a:rPr lang="en-US" sz="4705">
                <a:solidFill>
                  <a:schemeClr val="tx1"/>
                </a:solidFill>
              </a:rPr>
              <a:t>The elements of </a:t>
            </a:r>
            <a:r>
              <a:rPr lang="en-US" sz="4705">
                <a:solidFill>
                  <a:schemeClr val="accent1"/>
                </a:solidFill>
                <a:latin typeface="Segoe UI Semibold" panose="020B0702040204020203" pitchFamily="34" charset="0"/>
                <a:cs typeface="Segoe UI Semibold" panose="020B0702040204020203" pitchFamily="34" charset="0"/>
              </a:rPr>
              <a:t>orchestration</a:t>
            </a:r>
            <a:endParaRPr lang="en-US" sz="4705">
              <a:solidFill>
                <a:schemeClr val="tx1"/>
              </a:solidFill>
            </a:endParaRP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6687" y="3054188"/>
            <a:ext cx="9618627" cy="832764"/>
            <a:chOff x="1312487" y="3114934"/>
            <a:chExt cx="9811501" cy="849463"/>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477" y="2614070"/>
            <a:ext cx="7117048"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6687" y="5099247"/>
            <a:ext cx="9712773" cy="832764"/>
            <a:chOff x="1312487" y="5201000"/>
            <a:chExt cx="9907534" cy="849463"/>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49463"/>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2353"/>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477" y="4659128"/>
            <a:ext cx="7117048"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2918" y="2288805"/>
            <a:ext cx="650530" cy="65053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342" y="2288805"/>
            <a:ext cx="650530" cy="65053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553" y="2288805"/>
            <a:ext cx="650530" cy="65053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2918" y="4333863"/>
            <a:ext cx="650530" cy="65053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130" y="4333863"/>
            <a:ext cx="650530" cy="65053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342" y="4333863"/>
            <a:ext cx="650530" cy="65053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553" y="4333863"/>
            <a:ext cx="650530" cy="65053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130" y="2288805"/>
            <a:ext cx="650530" cy="65053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151091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 Orchestrator?</a:t>
            </a: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1120AF0A-33AD-435A-A4A7-5B0878ED8F3D}"/>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8" name="Picture 17">
            <a:extLst>
              <a:ext uri="{FF2B5EF4-FFF2-40B4-BE49-F238E27FC236}">
                <a16:creationId xmlns:a16="http://schemas.microsoft.com/office/drawing/2014/main" id="{85502C97-38AB-46A2-BD59-D029DA26E4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676CDCF-6E38-4658-9F4F-29BB5839C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BDC39A43-712A-4C63-83A6-1BDDA653E7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FB9BBE38-5B3E-4242-8E6B-1BDB919EBB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3CE12190-CC35-4BC7-8BF1-97E77FCE33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5E8466D8-D823-4B1D-80F1-91EC09909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57134523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5" y="298475"/>
            <a:ext cx="9374176"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is a Container Orchestrator!</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a:solidFill>
                  <a:srgbClr val="FFFFFF"/>
                </a:solidFill>
                <a:latin typeface="Segoe UI"/>
              </a:rPr>
              <a:t>              </a:t>
            </a:r>
            <a:r>
              <a:rPr kumimoji="0" lang="en-US" sz="1800" b="0" i="0" u="none" strike="noStrike" kern="1200" cap="none" spc="0" normalizeH="0" baseline="0" noProof="0">
                <a:ln>
                  <a:noFill/>
                </a:ln>
                <a:solidFill>
                  <a:srgbClr val="FFFFFF"/>
                </a:solidFill>
                <a:effectLst/>
                <a:uLnTx/>
                <a:uFillTx/>
                <a:latin typeface="Segoe UI"/>
                <a:ea typeface="+mn-ea"/>
                <a:cs typeface="+mn-cs"/>
              </a:rPr>
              <a:t>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18" name="Rectangle 17">
            <a:extLst>
              <a:ext uri="{FF2B5EF4-FFF2-40B4-BE49-F238E27FC236}">
                <a16:creationId xmlns:a16="http://schemas.microsoft.com/office/drawing/2014/main" id="{78A29874-B33B-4DD5-A023-F3EA36533786}"/>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19" name="Picture 18">
            <a:extLst>
              <a:ext uri="{FF2B5EF4-FFF2-40B4-BE49-F238E27FC236}">
                <a16:creationId xmlns:a16="http://schemas.microsoft.com/office/drawing/2014/main" id="{4B06C87D-74AE-4C14-98A5-0467FD7CF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0" name="Picture 19">
            <a:extLst>
              <a:ext uri="{FF2B5EF4-FFF2-40B4-BE49-F238E27FC236}">
                <a16:creationId xmlns:a16="http://schemas.microsoft.com/office/drawing/2014/main" id="{BDDF8FE1-52B9-4DD3-AA52-0EA6BA9D9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1" name="Picture 20">
            <a:extLst>
              <a:ext uri="{FF2B5EF4-FFF2-40B4-BE49-F238E27FC236}">
                <a16:creationId xmlns:a16="http://schemas.microsoft.com/office/drawing/2014/main" id="{1D0FCA33-2AFF-43A0-A83C-D7230FF8C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2" name="Picture 21">
            <a:extLst>
              <a:ext uri="{FF2B5EF4-FFF2-40B4-BE49-F238E27FC236}">
                <a16:creationId xmlns:a16="http://schemas.microsoft.com/office/drawing/2014/main" id="{DC4FB34B-54AC-4BB0-9D11-75906A1CD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3" name="Picture 22">
            <a:extLst>
              <a:ext uri="{FF2B5EF4-FFF2-40B4-BE49-F238E27FC236}">
                <a16:creationId xmlns:a16="http://schemas.microsoft.com/office/drawing/2014/main" id="{EAC03345-C5EA-46E7-878A-0BDF39408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4" name="Picture 23">
            <a:extLst>
              <a:ext uri="{FF2B5EF4-FFF2-40B4-BE49-F238E27FC236}">
                <a16:creationId xmlns:a16="http://schemas.microsoft.com/office/drawing/2014/main" id="{F69A4D22-3358-430A-AE32-F0DA77425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Tree>
    <p:extLst>
      <p:ext uri="{BB962C8B-B14F-4D97-AF65-F5344CB8AC3E}">
        <p14:creationId xmlns:p14="http://schemas.microsoft.com/office/powerpoint/2010/main" val="31488195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What is Kubernetes?</a:t>
            </a:r>
          </a:p>
        </p:txBody>
      </p:sp>
      <p:pic>
        <p:nvPicPr>
          <p:cNvPr id="4" name="Picture 3">
            <a:extLst>
              <a:ext uri="{FF2B5EF4-FFF2-40B4-BE49-F238E27FC236}">
                <a16:creationId xmlns:a16="http://schemas.microsoft.com/office/drawing/2014/main" id="{88AD421E-2430-704A-946D-9F79A251D300}"/>
              </a:ext>
            </a:extLst>
          </p:cNvPr>
          <p:cNvPicPr>
            <a:picLocks noChangeAspect="1"/>
          </p:cNvPicPr>
          <p:nvPr/>
        </p:nvPicPr>
        <p:blipFill>
          <a:blip r:embed="rId3"/>
          <a:stretch>
            <a:fillRect/>
          </a:stretch>
        </p:blipFill>
        <p:spPr>
          <a:xfrm>
            <a:off x="8746587" y="4052640"/>
            <a:ext cx="1841500" cy="1841500"/>
          </a:xfrm>
          <a:prstGeom prst="rect">
            <a:avLst/>
          </a:prstGeom>
        </p:spPr>
      </p:pic>
      <p:sp>
        <p:nvSpPr>
          <p:cNvPr id="5" name="Rectangle 4">
            <a:extLst>
              <a:ext uri="{FF2B5EF4-FFF2-40B4-BE49-F238E27FC236}">
                <a16:creationId xmlns:a16="http://schemas.microsoft.com/office/drawing/2014/main" id="{715F3A0A-FA04-0F44-ADE1-04F968F188FF}"/>
              </a:ext>
            </a:extLst>
          </p:cNvPr>
          <p:cNvSpPr/>
          <p:nvPr/>
        </p:nvSpPr>
        <p:spPr>
          <a:xfrm>
            <a:off x="2081842" y="4078258"/>
            <a:ext cx="6096000" cy="1815882"/>
          </a:xfrm>
          <a:prstGeom prst="rect">
            <a:avLst/>
          </a:prstGeom>
        </p:spPr>
        <p:txBody>
          <a:bodyPr>
            <a:spAutoFit/>
          </a:bodyPr>
          <a:lstStyle/>
          <a:p>
            <a:r>
              <a:rPr lang="en-US" sz="2800" b="1"/>
              <a:t>Kubernetes</a:t>
            </a:r>
            <a:r>
              <a:rPr lang="en-US" sz="2800"/>
              <a:t> comes from the Greek word </a:t>
            </a:r>
            <a:r>
              <a:rPr lang="el-GR" sz="2800" b="1"/>
              <a:t>κυβερνήτης:</a:t>
            </a:r>
            <a:r>
              <a:rPr lang="el-GR" sz="2800"/>
              <a:t>, </a:t>
            </a:r>
            <a:r>
              <a:rPr lang="en-US" sz="2800"/>
              <a:t>which means </a:t>
            </a:r>
            <a:r>
              <a:rPr lang="en-US" sz="2800" i="1"/>
              <a:t>helmsman</a:t>
            </a:r>
            <a:r>
              <a:rPr lang="en-US" sz="2800"/>
              <a:t> or </a:t>
            </a:r>
            <a:r>
              <a:rPr lang="en-US" sz="2800" i="1"/>
              <a:t>ship pilot</a:t>
            </a:r>
            <a:r>
              <a:rPr lang="en-US" sz="2800"/>
              <a:t>, </a:t>
            </a:r>
            <a:r>
              <a:rPr lang="en-US" sz="2800" err="1"/>
              <a:t>ie</a:t>
            </a:r>
            <a:r>
              <a:rPr lang="en-US" sz="2800"/>
              <a:t>: the </a:t>
            </a:r>
            <a:r>
              <a:rPr lang="en-US" sz="2800" err="1"/>
              <a:t>captainer</a:t>
            </a:r>
            <a:r>
              <a:rPr lang="en-US" sz="2800"/>
              <a:t> of a container ship.</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10524825" cy="1754326"/>
          </a:xfrm>
          <a:prstGeom prst="rect">
            <a:avLst/>
          </a:prstGeom>
        </p:spPr>
        <p:txBody>
          <a:bodyPr wrap="square">
            <a:spAutoFit/>
          </a:bodyPr>
          <a:lstStyle/>
          <a:p>
            <a:r>
              <a:rPr lang="en-US" sz="3600" i="1">
                <a:solidFill>
                  <a:srgbClr val="313131"/>
                </a:solidFill>
                <a:latin typeface="Open Sans"/>
              </a:rPr>
              <a:t>"Kubernetes is an open-source system for automating deployment, scaling, and management of containerized applications."</a:t>
            </a:r>
            <a:endParaRPr lang="en-US" sz="3600"/>
          </a:p>
        </p:txBody>
      </p:sp>
    </p:spTree>
    <p:extLst>
      <p:ext uri="{BB962C8B-B14F-4D97-AF65-F5344CB8AC3E}">
        <p14:creationId xmlns:p14="http://schemas.microsoft.com/office/powerpoint/2010/main" val="6389683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5539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has a Master &amp; C</a:t>
            </a:r>
            <a:r>
              <a:rPr lang="en-US" sz="40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luster of </a:t>
            </a:r>
            <a:r>
              <a:rPr kumimoji="0" lang="en-US" sz="40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“Nodes”</a:t>
            </a:r>
            <a:endPar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23" name="Rectangle 22">
            <a:extLst>
              <a:ext uri="{FF2B5EF4-FFF2-40B4-BE49-F238E27FC236}">
                <a16:creationId xmlns:a16="http://schemas.microsoft.com/office/drawing/2014/main" id="{DE007B44-4CCF-4A66-9649-2DBC83BE9993}"/>
              </a:ext>
            </a:extLst>
          </p:cNvPr>
          <p:cNvSpPr/>
          <p:nvPr/>
        </p:nvSpPr>
        <p:spPr bwMode="auto">
          <a:xfrm>
            <a:off x="359278" y="1307437"/>
            <a:ext cx="1431459"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Master Node</a:t>
            </a:r>
          </a:p>
        </p:txBody>
      </p:sp>
      <p:sp>
        <p:nvSpPr>
          <p:cNvPr id="24" name="Rectangle 23">
            <a:extLst>
              <a:ext uri="{FF2B5EF4-FFF2-40B4-BE49-F238E27FC236}">
                <a16:creationId xmlns:a16="http://schemas.microsoft.com/office/drawing/2014/main" id="{7109585C-3293-4AF8-ACB7-53C61DDE3AD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5" name="Picture 24">
            <a:extLst>
              <a:ext uri="{FF2B5EF4-FFF2-40B4-BE49-F238E27FC236}">
                <a16:creationId xmlns:a16="http://schemas.microsoft.com/office/drawing/2014/main" id="{C2038718-50C5-48E6-91A7-75E3B3B77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6" name="Picture 25">
            <a:extLst>
              <a:ext uri="{FF2B5EF4-FFF2-40B4-BE49-F238E27FC236}">
                <a16:creationId xmlns:a16="http://schemas.microsoft.com/office/drawing/2014/main" id="{F7C8FB3C-E7A1-46EC-834D-7DB108CF7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7" name="Picture 26">
            <a:extLst>
              <a:ext uri="{FF2B5EF4-FFF2-40B4-BE49-F238E27FC236}">
                <a16:creationId xmlns:a16="http://schemas.microsoft.com/office/drawing/2014/main" id="{CC0233CB-E7B5-4E9C-AF34-8933A448D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8" name="Picture 27">
            <a:extLst>
              <a:ext uri="{FF2B5EF4-FFF2-40B4-BE49-F238E27FC236}">
                <a16:creationId xmlns:a16="http://schemas.microsoft.com/office/drawing/2014/main" id="{32578D58-B2A0-4C36-AC73-89F9748F0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9" name="Picture 28">
            <a:extLst>
              <a:ext uri="{FF2B5EF4-FFF2-40B4-BE49-F238E27FC236}">
                <a16:creationId xmlns:a16="http://schemas.microsoft.com/office/drawing/2014/main" id="{043BA93C-8371-4820-BDC9-421BA38AA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0" name="Picture 29">
            <a:extLst>
              <a:ext uri="{FF2B5EF4-FFF2-40B4-BE49-F238E27FC236}">
                <a16:creationId xmlns:a16="http://schemas.microsoft.com/office/drawing/2014/main" id="{E39C9AF0-F373-45BE-8965-B146F7F1F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 name="Rectangle 2">
            <a:extLst>
              <a:ext uri="{FF2B5EF4-FFF2-40B4-BE49-F238E27FC236}">
                <a16:creationId xmlns:a16="http://schemas.microsoft.com/office/drawing/2014/main" id="{8316A03C-B294-4EB7-A0AA-33EF1605A771}"/>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2" name="Rectangle 31">
            <a:extLst>
              <a:ext uri="{FF2B5EF4-FFF2-40B4-BE49-F238E27FC236}">
                <a16:creationId xmlns:a16="http://schemas.microsoft.com/office/drawing/2014/main" id="{1955DBD4-F7AC-4016-BFCE-A1319CF8C8A1}"/>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3" name="Rectangle 32">
            <a:extLst>
              <a:ext uri="{FF2B5EF4-FFF2-40B4-BE49-F238E27FC236}">
                <a16:creationId xmlns:a16="http://schemas.microsoft.com/office/drawing/2014/main" id="{253794BF-91B6-4F6F-91C2-60B5CA6C0C17}"/>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4" name="Rectangle 33">
            <a:extLst>
              <a:ext uri="{FF2B5EF4-FFF2-40B4-BE49-F238E27FC236}">
                <a16:creationId xmlns:a16="http://schemas.microsoft.com/office/drawing/2014/main" id="{FE5CBBFB-80E2-404A-84D0-9519631641E6}"/>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5" name="Rectangle 34">
            <a:extLst>
              <a:ext uri="{FF2B5EF4-FFF2-40B4-BE49-F238E27FC236}">
                <a16:creationId xmlns:a16="http://schemas.microsoft.com/office/drawing/2014/main" id="{F4BCF839-0D5B-4960-A9DB-1EA86ED22998}"/>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5DDA9923-4FB4-4F8E-B7DA-9C82949372FE}"/>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221256707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6B64BB-EC4D-014D-8D10-96CFD95F6388}"/>
              </a:ext>
            </a:extLst>
          </p:cNvPr>
          <p:cNvSpPr>
            <a:spLocks noGrp="1"/>
          </p:cNvSpPr>
          <p:nvPr>
            <p:ph type="title"/>
          </p:nvPr>
        </p:nvSpPr>
        <p:spPr/>
        <p:txBody>
          <a:bodyPr/>
          <a:lstStyle/>
          <a:p>
            <a:r>
              <a:rPr lang="en-US" sz="4800"/>
              <a:t>Azure Kubernetes Service (AKS)</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8505807" cy="3970318"/>
          </a:xfrm>
          <a:prstGeom prst="rect">
            <a:avLst/>
          </a:prstGeom>
        </p:spPr>
        <p:txBody>
          <a:bodyPr wrap="square">
            <a:spAutoFit/>
          </a:bodyPr>
          <a:lstStyle/>
          <a:p>
            <a:r>
              <a:rPr lang="en-US" sz="3600" i="1">
                <a:solidFill>
                  <a:srgbClr val="313131"/>
                </a:solidFill>
                <a:latin typeface="Open Sans"/>
              </a:rPr>
              <a:t>AKS reduces the complexity and operational overhead of managing Kubernetes by offloading much of that responsibility to Azure. </a:t>
            </a:r>
          </a:p>
          <a:p>
            <a:endParaRPr lang="en-US" sz="3600" i="1">
              <a:solidFill>
                <a:srgbClr val="313131"/>
              </a:solidFill>
              <a:latin typeface="Open Sans"/>
            </a:endParaRPr>
          </a:p>
          <a:p>
            <a:r>
              <a:rPr lang="en-US" sz="3600" i="1">
                <a:solidFill>
                  <a:srgbClr val="313131"/>
                </a:solidFill>
                <a:latin typeface="Open Sans"/>
              </a:rPr>
              <a:t>You only pay for the agent nodes within your clusters, not for the master nodes</a:t>
            </a:r>
            <a:endParaRPr lang="en-US" sz="3600"/>
          </a:p>
        </p:txBody>
      </p:sp>
      <p:pic>
        <p:nvPicPr>
          <p:cNvPr id="2" name="Picture 1">
            <a:extLst>
              <a:ext uri="{FF2B5EF4-FFF2-40B4-BE49-F238E27FC236}">
                <a16:creationId xmlns:a16="http://schemas.microsoft.com/office/drawing/2014/main" id="{51E5F670-A621-7E48-93AF-6C9B87A14548}"/>
              </a:ext>
            </a:extLst>
          </p:cNvPr>
          <p:cNvPicPr>
            <a:picLocks noChangeAspect="1"/>
          </p:cNvPicPr>
          <p:nvPr/>
        </p:nvPicPr>
        <p:blipFill>
          <a:blip r:embed="rId3"/>
          <a:stretch>
            <a:fillRect/>
          </a:stretch>
        </p:blipFill>
        <p:spPr>
          <a:xfrm>
            <a:off x="9574686" y="2284581"/>
            <a:ext cx="2350394" cy="2350394"/>
          </a:xfrm>
          <a:prstGeom prst="rect">
            <a:avLst/>
          </a:prstGeom>
        </p:spPr>
      </p:pic>
    </p:spTree>
    <p:extLst>
      <p:ext uri="{BB962C8B-B14F-4D97-AF65-F5344CB8AC3E}">
        <p14:creationId xmlns:p14="http://schemas.microsoft.com/office/powerpoint/2010/main" val="366950281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lvl="0" defTabSz="1218835">
              <a:lnSpc>
                <a:spcPct val="90000"/>
              </a:lnSpc>
              <a:spcBef>
                <a:spcPct val="20000"/>
              </a:spcBef>
              <a:buSzPct val="80000"/>
              <a:defRPr/>
            </a:pPr>
            <a:r>
              <a:rPr lang="en-US" sz="44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AKS is Kubernetes (Master) as a Service</a:t>
            </a:r>
            <a:endParaRPr lang="en-US" sz="480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chemeClr val="accent5"/>
                </a:solidFill>
              </a:rPr>
              <a:t>Cluster</a:t>
            </a:r>
            <a:endParaRPr lang="en-US" sz="2000">
              <a:solidFill>
                <a:schemeClr val="accent5"/>
              </a:solidFill>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accent5"/>
                </a:solidFill>
              </a:rPr>
              <a:t>Node</a:t>
            </a:r>
          </a:p>
        </p:txBody>
      </p:sp>
    </p:spTree>
    <p:extLst>
      <p:ext uri="{BB962C8B-B14F-4D97-AF65-F5344CB8AC3E}">
        <p14:creationId xmlns:p14="http://schemas.microsoft.com/office/powerpoint/2010/main" val="48968867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Consolas" charset="0"/>
                <a:cs typeface="Consolas" charset="0"/>
              </a:rPr>
              <a:t>aks</a:t>
            </a:r>
            <a:r>
              <a:rPr kumimoji="0" lang="en-US" sz="1568" b="1" i="0" u="none" strike="noStrike" kern="1200" cap="none" spc="0" normalizeH="0" baseline="0" noProof="0">
                <a:ln>
                  <a:noFill/>
                </a:ln>
                <a:solidFill>
                  <a:srgbClr val="0072C6"/>
                </a:solidFill>
                <a:effectLst/>
                <a:uLnTx/>
                <a:uFillTx/>
                <a:latin typeface="Consolas" charset="0"/>
                <a:ea typeface="Consolas" charset="0"/>
                <a:cs typeface="Consolas" charset="0"/>
              </a:rPr>
              <a:t> create</a:t>
            </a:r>
            <a:r>
              <a:rPr kumimoji="0" lang="en-US" sz="1568" b="0" i="0" u="none" strike="noStrike" kern="1200" cap="none" spc="0" normalizeH="0" baseline="0" noProof="0">
                <a:ln>
                  <a:noFill/>
                </a:ln>
                <a:solidFill>
                  <a:srgbClr val="0072C6"/>
                </a:solidFill>
                <a:effectLst/>
                <a:uLnTx/>
                <a:uFillTx/>
                <a:latin typeface="Consolas" charset="0"/>
                <a:ea typeface="Consolas" charset="0"/>
                <a:cs typeface="Consolas" charset="0"/>
              </a:rPr>
              <a:t> </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--generate-</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ssh</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-keys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Running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a:ln>
                  <a:noFill/>
                </a:ln>
                <a:solidFill>
                  <a:srgbClr val="0072C6"/>
                </a:solidFill>
                <a:effectLst/>
                <a:uLnTx/>
                <a:uFillTx/>
                <a:latin typeface="Consolas" charset="0"/>
                <a:ea typeface="+mn-ea"/>
                <a:cs typeface="+mn-cs"/>
              </a:rPr>
              <a:t> install-cli</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Downloading client to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usr</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/local/bin/</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kubectl</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a:ln>
                  <a:noFill/>
                </a:ln>
                <a:solidFill>
                  <a:srgbClr val="0072C6"/>
                </a:solidFill>
                <a:effectLst/>
                <a:uLnTx/>
                <a:uFillTx/>
                <a:latin typeface="Consolas" charset="0"/>
                <a:ea typeface="+mn-ea"/>
                <a:cs typeface="+mn-cs"/>
              </a:rPr>
              <a:t> get-credentials </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Merged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as current context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aks-mycluster-36851231-0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aks-mycluster-36851231-1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aks-mycluster-36851231-2   Ready     4m        v1.8.1</a:t>
            </a: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5307759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a:ln>
                  <a:noFill/>
                </a:ln>
                <a:solidFill>
                  <a:srgbClr val="0072C6"/>
                </a:solidFill>
                <a:effectLst/>
                <a:uLnTx/>
                <a:uFillTx/>
                <a:latin typeface="Consolas" charset="0"/>
                <a:ea typeface="+mn-ea"/>
                <a:cs typeface="+mn-cs"/>
              </a:rPr>
              <a:t>$ az aks list</a:t>
            </a: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mr-IN"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o table</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Name                Location    ResourceGroup     KubernetesRelease  ProvisioningState</a:t>
            </a:r>
            <a:endPar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  --------------  -------------------  -------------------</a:t>
            </a:r>
            <a:endPar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176"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westus2     </a:t>
            </a:r>
            <a:r>
              <a:rPr kumimoji="0" lang="en-US" sz="1176"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mr-IN"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1.</a:t>
            </a:r>
            <a:r>
              <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7.7</a:t>
            </a:r>
            <a:r>
              <a:rPr kumimoji="0" lang="mr-IN"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Succeeded          </a:t>
            </a:r>
            <a:endPar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a:ln>
                  <a:noFill/>
                </a:ln>
                <a:solidFill>
                  <a:srgbClr val="0072C6"/>
                </a:solidFill>
                <a:effectLst/>
                <a:uLnTx/>
                <a:uFillTx/>
                <a:latin typeface="Consolas" charset="0"/>
                <a:ea typeface="+mn-ea"/>
                <a:cs typeface="+mn-cs"/>
              </a:rPr>
              <a:t> upgrade </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kubernetes</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-version 1.8.1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aks-mycluster-36851231-0   Ready     12m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aks-mycluster-36851231-1   Ready     8m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aks-mycluster-36851231-2   Ready     3m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a:ln>
                  <a:noFill/>
                </a:ln>
                <a:solidFill>
                  <a:srgbClr val="0072C6"/>
                </a:solidFill>
                <a:effectLst/>
                <a:uLnTx/>
                <a:uFillTx/>
                <a:latin typeface="Consolas" charset="0"/>
                <a:ea typeface="+mn-ea"/>
                <a:cs typeface="+mn-cs"/>
              </a:rPr>
              <a:t> scale </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--agent-count 10</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2995725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5"/>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grpId="0" nodeType="withEffect">
                                  <p:stCondLst>
                                    <p:cond delay="500"/>
                                  </p:stCondLst>
                                  <p:childTnLst>
                                    <p:animEffect transition="out" filter="fade">
                                      <p:cBhvr>
                                        <p:cTn id="6" dur="3000" tmFilter="0, 0; .2, .5; .8, .5; 1, 0"/>
                                        <p:tgtEl>
                                          <p:spTgt spid="2"/>
                                        </p:tgtEl>
                                      </p:cBhvr>
                                    </p:animEffect>
                                    <p:animScale>
                                      <p:cBhvr>
                                        <p:cTn id="7" dur="1500" autoRev="1" fill="hold"/>
                                        <p:tgtEl>
                                          <p:spTgt spid="2"/>
                                        </p:tgtEl>
                                      </p:cBhvr>
                                      <p:by x="105000" y="105000"/>
                                    </p:animScale>
                                  </p:childTnLst>
                                </p:cTn>
                              </p:par>
                              <p:par>
                                <p:cTn id="8" presetID="26" presetClass="emph" presetSubtype="0" repeatCount="indefinite" fill="remove" grpId="0" nodeType="withEffect">
                                  <p:stCondLst>
                                    <p:cond delay="0"/>
                                  </p:stCondLst>
                                  <p:childTnLst>
                                    <p:animEffect transition="out" filter="fade">
                                      <p:cBhvr>
                                        <p:cTn id="9" dur="3000" tmFilter="0, 0; .2, .5; .8, .5; 1, 0"/>
                                        <p:tgtEl>
                                          <p:spTgt spid="101"/>
                                        </p:tgtEl>
                                      </p:cBhvr>
                                    </p:animEffect>
                                    <p:animScale>
                                      <p:cBhvr>
                                        <p:cTn id="10" dur="1500" autoRev="1" fill="hold"/>
                                        <p:tgtEl>
                                          <p:spTgt spid="10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A58865-E52C-446B-B5AD-2CF941E1EF6C}"/>
              </a:ext>
            </a:extLst>
          </p:cNvPr>
          <p:cNvSpPr>
            <a:spLocks noGrp="1"/>
          </p:cNvSpPr>
          <p:nvPr>
            <p:ph type="body" sz="quarter" idx="10"/>
          </p:nvPr>
        </p:nvSpPr>
        <p:spPr>
          <a:xfrm>
            <a:off x="269240" y="1333558"/>
            <a:ext cx="11653523" cy="1994356"/>
          </a:xfrm>
        </p:spPr>
        <p:txBody>
          <a:bodyPr/>
          <a:lstStyle/>
          <a:p>
            <a:r>
              <a:rPr lang="en-US"/>
              <a:t>Index.html</a:t>
            </a:r>
          </a:p>
          <a:p>
            <a:r>
              <a:rPr lang="en-US"/>
              <a:t>Sessions.html</a:t>
            </a:r>
          </a:p>
          <a:p>
            <a:r>
              <a:rPr lang="en-US"/>
              <a:t>Speakers.html</a:t>
            </a:r>
          </a:p>
          <a:p>
            <a:r>
              <a:rPr lang="en-US"/>
              <a:t>Stats.html</a:t>
            </a:r>
          </a:p>
        </p:txBody>
      </p:sp>
      <p:sp>
        <p:nvSpPr>
          <p:cNvPr id="3" name="Title 2">
            <a:extLst>
              <a:ext uri="{FF2B5EF4-FFF2-40B4-BE49-F238E27FC236}">
                <a16:creationId xmlns:a16="http://schemas.microsoft.com/office/drawing/2014/main" id="{F2B272BB-F783-469B-841D-6567A60E41E7}"/>
              </a:ext>
            </a:extLst>
          </p:cNvPr>
          <p:cNvSpPr>
            <a:spLocks noGrp="1"/>
          </p:cNvSpPr>
          <p:nvPr>
            <p:ph type="title"/>
          </p:nvPr>
        </p:nvSpPr>
        <p:spPr/>
        <p:txBody>
          <a:bodyPr/>
          <a:lstStyle/>
          <a:p>
            <a:r>
              <a:rPr lang="en-US"/>
              <a:t>Fab Medical Website</a:t>
            </a:r>
          </a:p>
        </p:txBody>
      </p:sp>
      <p:pic>
        <p:nvPicPr>
          <p:cNvPr id="5" name="Picture 4" descr="A screenshot of a cell phone&#10;&#10;Description generated with very high confidence">
            <a:extLst>
              <a:ext uri="{FF2B5EF4-FFF2-40B4-BE49-F238E27FC236}">
                <a16:creationId xmlns:a16="http://schemas.microsoft.com/office/drawing/2014/main" id="{21ACA441-EFD2-4F23-875B-0F09430FD0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2891" y="1026019"/>
            <a:ext cx="4039481" cy="2609433"/>
          </a:xfrm>
          <a:prstGeom prst="rect">
            <a:avLst/>
          </a:prstGeom>
        </p:spPr>
      </p:pic>
      <p:pic>
        <p:nvPicPr>
          <p:cNvPr id="7" name="Picture 6" descr="A screenshot of a cell phone&#10;&#10;Description generated with high confidence">
            <a:extLst>
              <a:ext uri="{FF2B5EF4-FFF2-40B4-BE49-F238E27FC236}">
                <a16:creationId xmlns:a16="http://schemas.microsoft.com/office/drawing/2014/main" id="{68D4189A-2360-48CB-B9D1-56938E196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6650" y="1026019"/>
            <a:ext cx="4066110" cy="2609432"/>
          </a:xfrm>
          <a:prstGeom prst="rect">
            <a:avLst/>
          </a:prstGeom>
        </p:spPr>
      </p:pic>
      <p:pic>
        <p:nvPicPr>
          <p:cNvPr id="9" name="Picture 8" descr="A screenshot of a social media post&#10;&#10;Description generated with very high confidence">
            <a:extLst>
              <a:ext uri="{FF2B5EF4-FFF2-40B4-BE49-F238E27FC236}">
                <a16:creationId xmlns:a16="http://schemas.microsoft.com/office/drawing/2014/main" id="{E76405A0-BA40-4210-ABB2-FDB227A599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6262" y="3908695"/>
            <a:ext cx="4066110" cy="2596540"/>
          </a:xfrm>
          <a:prstGeom prst="rect">
            <a:avLst/>
          </a:prstGeom>
        </p:spPr>
      </p:pic>
      <p:pic>
        <p:nvPicPr>
          <p:cNvPr id="13" name="Picture 12" descr="A screenshot of a cell phone&#10;&#10;Description generated with very high confidence">
            <a:extLst>
              <a:ext uri="{FF2B5EF4-FFF2-40B4-BE49-F238E27FC236}">
                <a16:creationId xmlns:a16="http://schemas.microsoft.com/office/drawing/2014/main" id="{22C54ECF-0EED-4D0D-9D72-7C3083E565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56650" y="3779831"/>
            <a:ext cx="4105971" cy="2645788"/>
          </a:xfrm>
          <a:prstGeom prst="rect">
            <a:avLst/>
          </a:prstGeom>
        </p:spPr>
      </p:pic>
    </p:spTree>
    <p:extLst>
      <p:ext uri="{BB962C8B-B14F-4D97-AF65-F5344CB8AC3E}">
        <p14:creationId xmlns:p14="http://schemas.microsoft.com/office/powerpoint/2010/main" val="1179171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154400"/>
          </a:xfrm>
        </p:spPr>
        <p:txBody>
          <a:bodyPr/>
          <a:lstStyle/>
          <a:p>
            <a:r>
              <a:rPr lang="en-US" sz="3200" b="1"/>
              <a:t>Get “</a:t>
            </a:r>
            <a:r>
              <a:rPr lang="en-US" sz="3200" b="1" err="1"/>
              <a:t>kubectl</a:t>
            </a:r>
            <a:r>
              <a:rPr lang="en-US" sz="3200" b="1"/>
              <a:t>” installed</a:t>
            </a:r>
          </a:p>
          <a:p>
            <a:r>
              <a:rPr lang="en-US" sz="3200" b="1"/>
              <a:t>Create a new, multi-node AKS cluster</a:t>
            </a:r>
          </a:p>
          <a:p>
            <a:r>
              <a:rPr lang="en-US" sz="3200" b="1"/>
              <a:t>Use </a:t>
            </a:r>
            <a:r>
              <a:rPr lang="en-US" sz="3200" b="1" err="1"/>
              <a:t>kubectl</a:t>
            </a:r>
            <a:r>
              <a:rPr lang="en-US" sz="3200" b="1"/>
              <a:t> to prove that the cluster is a multi-node cluster and is working</a:t>
            </a:r>
            <a:endParaRPr lang="en-US"/>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3</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Your First Kubernetes Cluster</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77621990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a:xfrm>
            <a:off x="2071686" y="2084173"/>
            <a:ext cx="8422399" cy="1793104"/>
          </a:xfrm>
        </p:spPr>
        <p:txBody>
          <a:bodyPr/>
          <a:lstStyle/>
          <a:p>
            <a:r>
              <a:rPr lang="en-US"/>
              <a:t>Kubernetes Fundamentals</a:t>
            </a:r>
            <a:br>
              <a:rPr lang="en-US"/>
            </a:br>
            <a:r>
              <a:rPr lang="en-US" sz="4000">
                <a:solidFill>
                  <a:schemeClr val="accent4"/>
                </a:solidFill>
                <a:latin typeface="Segoe UI Light" panose="020B0502040204020203" pitchFamily="34" charset="0"/>
                <a:cs typeface="Segoe UI Light" panose="020B0502040204020203" pitchFamily="34" charset="0"/>
              </a:rPr>
              <a:t>Pods, Deployments, &amp; Services, Oh my!</a:t>
            </a:r>
            <a:endParaRPr lang="en-US">
              <a:solidFill>
                <a:schemeClr val="accent4"/>
              </a:solidFill>
            </a:endParaRPr>
          </a:p>
        </p:txBody>
      </p:sp>
    </p:spTree>
    <p:extLst>
      <p:ext uri="{BB962C8B-B14F-4D97-AF65-F5344CB8AC3E}">
        <p14:creationId xmlns:p14="http://schemas.microsoft.com/office/powerpoint/2010/main" val="29666979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 10,000ft</a:t>
            </a:r>
            <a:endPar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Master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a:ln>
            <a:solidFill>
              <a:schemeClr val="bg1"/>
            </a:solidFill>
          </a:ln>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a:ln>
            <a:solidFill>
              <a:schemeClr val="bg1"/>
            </a:solidFill>
          </a:ln>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a:ln>
            <a:solidFill>
              <a:schemeClr val="bg1"/>
            </a:solidFill>
          </a:ln>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a:ln>
            <a:solidFill>
              <a:schemeClr val="bg1"/>
            </a:solidFill>
          </a:ln>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a:ln>
            <a:solidFill>
              <a:schemeClr val="bg1"/>
            </a:solidFill>
          </a:ln>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a:ln>
            <a:solidFill>
              <a:schemeClr val="bg1"/>
            </a:solidFill>
          </a:ln>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5C2D91"/>
                </a:solidFill>
                <a:effectLst/>
                <a:uLnTx/>
                <a:uFillTx/>
                <a:latin typeface="Segoe UI"/>
                <a:ea typeface="+mn-ea"/>
                <a:cs typeface="+mn-cs"/>
              </a:rPr>
              <a:t>Node</a:t>
            </a:r>
          </a:p>
        </p:txBody>
      </p:sp>
    </p:spTree>
    <p:extLst>
      <p:ext uri="{BB962C8B-B14F-4D97-AF65-F5344CB8AC3E}">
        <p14:creationId xmlns:p14="http://schemas.microsoft.com/office/powerpoint/2010/main" val="66113670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6" y="1635162"/>
            <a:ext cx="3060800"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4142905" y="1027356"/>
            <a:ext cx="7604446" cy="5351930"/>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05258" y="1661942"/>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1142384" y="2320199"/>
            <a:ext cx="1923546" cy="689527"/>
            <a:chOff x="6353717" y="1274010"/>
            <a:chExt cx="5097090" cy="1313374"/>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1"/>
              <a:ext cx="5097090" cy="712362"/>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2353" b="0" i="0" u="none" strike="noStrike" kern="0" cap="none" spc="0" normalizeH="0" baseline="0" noProof="0">
                  <a:ln>
                    <a:noFill/>
                  </a:ln>
                  <a:solidFill>
                    <a:srgbClr val="FFFFFF"/>
                  </a:solidFill>
                  <a:effectLst/>
                  <a:uLnTx/>
                  <a:uFillTx/>
                  <a:latin typeface="Segoe UI Semilight"/>
                  <a:ea typeface="+mn-ea"/>
                  <a:cs typeface="+mn-cs"/>
                </a:rPr>
                <a:t>-server</a:t>
              </a: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1064269" y="4161455"/>
            <a:ext cx="2001660" cy="718707"/>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1102562" y="3169282"/>
            <a:ext cx="1963368" cy="843655"/>
            <a:chOff x="6353714" y="1201097"/>
            <a:chExt cx="5097093" cy="1481318"/>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353714" y="1201097"/>
              <a:ext cx="5097090" cy="148131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1074345" y="5082803"/>
            <a:ext cx="1995770" cy="718707"/>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FFFFF"/>
                  </a:solidFill>
                  <a:effectLst/>
                  <a:uLnTx/>
                  <a:uFillTx/>
                  <a:latin typeface="Segoe UI Semilight"/>
                  <a:ea typeface="+mn-ea"/>
                  <a:cs typeface="+mn-cs"/>
                </a:rPr>
                <a:t>scheduler</a:t>
              </a: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1467439" y="5766967"/>
            <a:ext cx="260335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589482"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25987" y="2248348"/>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09650" y="3072457"/>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25987" y="3077486"/>
            <a:ext cx="1511449" cy="704626"/>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6" name="Picture 5" descr="A screenshot of a cell phone&#10;&#10;Description generated with high confidence">
            <a:extLst>
              <a:ext uri="{FF2B5EF4-FFF2-40B4-BE49-F238E27FC236}">
                <a16:creationId xmlns:a16="http://schemas.microsoft.com/office/drawing/2014/main" id="{B554EB0D-702A-4456-9E6B-B3A36F0E7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461" y="1743326"/>
            <a:ext cx="1641544" cy="2120210"/>
          </a:xfrm>
          <a:prstGeom prst="rect">
            <a:avLst/>
          </a:prstGeom>
          <a:ln>
            <a:solidFill>
              <a:schemeClr val="bg1"/>
            </a:solidFill>
          </a:ln>
        </p:spPr>
      </p:pic>
      <p:pic>
        <p:nvPicPr>
          <p:cNvPr id="29" name="Picture 28" descr="A screenshot of a cell phone&#10;&#10;Description generated with high confidence">
            <a:extLst>
              <a:ext uri="{FF2B5EF4-FFF2-40B4-BE49-F238E27FC236}">
                <a16:creationId xmlns:a16="http://schemas.microsoft.com/office/drawing/2014/main" id="{53D89344-FF07-42B5-8462-0BAD8E7FD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1743326"/>
            <a:ext cx="1641544" cy="2120210"/>
          </a:xfrm>
          <a:prstGeom prst="rect">
            <a:avLst/>
          </a:prstGeom>
          <a:ln>
            <a:solidFill>
              <a:schemeClr val="bg1"/>
            </a:solidFill>
          </a:ln>
        </p:spPr>
      </p:pic>
      <p:pic>
        <p:nvPicPr>
          <p:cNvPr id="30" name="Picture 29" descr="A screenshot of a cell phone&#10;&#10;Description generated with high confidence">
            <a:extLst>
              <a:ext uri="{FF2B5EF4-FFF2-40B4-BE49-F238E27FC236}">
                <a16:creationId xmlns:a16="http://schemas.microsoft.com/office/drawing/2014/main" id="{7F32A5C6-0661-446A-A651-0A551B6A6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267" y="3983019"/>
            <a:ext cx="1641544" cy="2120210"/>
          </a:xfrm>
          <a:prstGeom prst="rect">
            <a:avLst/>
          </a:prstGeom>
          <a:ln>
            <a:solidFill>
              <a:schemeClr val="bg1"/>
            </a:solidFill>
          </a:ln>
        </p:spPr>
      </p:pic>
      <p:pic>
        <p:nvPicPr>
          <p:cNvPr id="32" name="Picture 31" descr="A screenshot of a cell phone&#10;&#10;Description generated with high confidence">
            <a:extLst>
              <a:ext uri="{FF2B5EF4-FFF2-40B4-BE49-F238E27FC236}">
                <a16:creationId xmlns:a16="http://schemas.microsoft.com/office/drawing/2014/main" id="{97087629-2F39-4DA0-A7FB-ABBA435B9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3983019"/>
            <a:ext cx="1641544" cy="2120210"/>
          </a:xfrm>
          <a:prstGeom prst="rect">
            <a:avLst/>
          </a:prstGeom>
          <a:ln>
            <a:solidFill>
              <a:schemeClr val="bg1"/>
            </a:solidFill>
          </a:ln>
        </p:spPr>
      </p:pic>
    </p:spTree>
    <p:extLst>
      <p:ext uri="{BB962C8B-B14F-4D97-AF65-F5344CB8AC3E}">
        <p14:creationId xmlns:p14="http://schemas.microsoft.com/office/powerpoint/2010/main" val="208306658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9237807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Where do the Containers go?</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30672464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8E164E-330C-40D9-A522-3206F53FBB1F}"/>
              </a:ext>
            </a:extLst>
          </p:cNvPr>
          <p:cNvSpPr/>
          <p:nvPr/>
        </p:nvSpPr>
        <p:spPr bwMode="auto">
          <a:xfrm>
            <a:off x="7953570" y="1909481"/>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3" name="Rectangle 22">
            <a:extLst>
              <a:ext uri="{FF2B5EF4-FFF2-40B4-BE49-F238E27FC236}">
                <a16:creationId xmlns:a16="http://schemas.microsoft.com/office/drawing/2014/main" id="{881EEB48-6B3C-43CA-9F7B-0674D46C4CB4}"/>
              </a:ext>
            </a:extLst>
          </p:cNvPr>
          <p:cNvSpPr/>
          <p:nvPr/>
        </p:nvSpPr>
        <p:spPr bwMode="auto">
          <a:xfrm>
            <a:off x="4780653"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2" name="Rectangle 21">
            <a:extLst>
              <a:ext uri="{FF2B5EF4-FFF2-40B4-BE49-F238E27FC236}">
                <a16:creationId xmlns:a16="http://schemas.microsoft.com/office/drawing/2014/main" id="{ACD3F9F5-3D8C-4E55-9905-90C8DEB5DF73}"/>
              </a:ext>
            </a:extLst>
          </p:cNvPr>
          <p:cNvSpPr/>
          <p:nvPr/>
        </p:nvSpPr>
        <p:spPr bwMode="auto">
          <a:xfrm>
            <a:off x="1619026"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5" name="TextBox 24">
            <a:extLst>
              <a:ext uri="{FF2B5EF4-FFF2-40B4-BE49-F238E27FC236}">
                <a16:creationId xmlns:a16="http://schemas.microsoft.com/office/drawing/2014/main" id="{0F550A1E-B7C5-4177-AC79-4BBAD42C7127}"/>
              </a:ext>
            </a:extLst>
          </p:cNvPr>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rgbClr val="0070C0"/>
                </a:solidFill>
                <a:latin typeface="Segoe UI Light" panose="020B0502040204020203" pitchFamily="34" charset="0"/>
                <a:cs typeface="Segoe UI Light" panose="020B0502040204020203" pitchFamily="34" charset="0"/>
              </a:rPr>
              <a:t>Introducing…. </a:t>
            </a:r>
            <a:r>
              <a:rPr kumimoji="0" lang="en-US" sz="28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0C0"/>
              </a:solidFill>
              <a:effectLst/>
              <a:uLnTx/>
              <a:uFillTx/>
              <a:latin typeface="Segoe UI Light" panose="020B0502040204020203" pitchFamily="34" charset="0"/>
              <a:ea typeface="+mn-ea"/>
              <a:cs typeface="Segoe UI Light" panose="020B0502040204020203" pitchFamily="34" charset="0"/>
            </a:endParaRPr>
          </a:p>
        </p:txBody>
      </p:sp>
      <p:sp>
        <p:nvSpPr>
          <p:cNvPr id="28" name="TextBox 27">
            <a:extLst>
              <a:ext uri="{FF2B5EF4-FFF2-40B4-BE49-F238E27FC236}">
                <a16:creationId xmlns:a16="http://schemas.microsoft.com/office/drawing/2014/main" id="{B6E16196-0206-4083-86D0-E8FC64E81E3F}"/>
              </a:ext>
            </a:extLst>
          </p:cNvPr>
          <p:cNvSpPr txBox="1"/>
          <p:nvPr/>
        </p:nvSpPr>
        <p:spPr>
          <a:xfrm>
            <a:off x="1764254" y="5572461"/>
            <a:ext cx="776702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Containers go inside Pods!</a:t>
            </a:r>
          </a:p>
        </p:txBody>
      </p:sp>
    </p:spTree>
    <p:extLst>
      <p:ext uri="{BB962C8B-B14F-4D97-AF65-F5344CB8AC3E}">
        <p14:creationId xmlns:p14="http://schemas.microsoft.com/office/powerpoint/2010/main" val="279569892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Tree>
    <p:extLst>
      <p:ext uri="{BB962C8B-B14F-4D97-AF65-F5344CB8AC3E}">
        <p14:creationId xmlns:p14="http://schemas.microsoft.com/office/powerpoint/2010/main" val="101490857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a:solidFill>
                  <a:schemeClr val="accent2"/>
                </a:solidFill>
                <a:latin typeface="Segoe UI Light" panose="020B0502040204020203" pitchFamily="34" charset="0"/>
                <a:cs typeface="Segoe UI Light" panose="020B0502040204020203" pitchFamily="34" charset="0"/>
              </a:rPr>
              <a:t>Pods</a:t>
            </a:r>
            <a:endParaRPr kumimoji="0" lang="en-US" sz="4400" b="0" i="0" u="none" strike="noStrike" kern="1200" cap="none" spc="0" normalizeH="0" baseline="0" noProof="0">
              <a:ln>
                <a:noFill/>
              </a:ln>
              <a:solidFill>
                <a:schemeClr val="accent2"/>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64736" y="2137483"/>
            <a:ext cx="1390219" cy="3085355"/>
          </a:xfrm>
          <a:prstGeom prst="rect">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8380984" y="2534409"/>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9100283" y="2534408"/>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4" name="Rectangle 43">
            <a:extLst>
              <a:ext uri="{FF2B5EF4-FFF2-40B4-BE49-F238E27FC236}">
                <a16:creationId xmlns:a16="http://schemas.microsoft.com/office/drawing/2014/main" id="{2C6D220D-797C-4560-A0FC-7DB9A18D262B}"/>
              </a:ext>
            </a:extLst>
          </p:cNvPr>
          <p:cNvSpPr/>
          <p:nvPr/>
        </p:nvSpPr>
        <p:spPr bwMode="auto">
          <a:xfrm>
            <a:off x="8450179" y="4785591"/>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5" name="Rectangle 44">
            <a:extLst>
              <a:ext uri="{FF2B5EF4-FFF2-40B4-BE49-F238E27FC236}">
                <a16:creationId xmlns:a16="http://schemas.microsoft.com/office/drawing/2014/main" id="{D053F602-7F7B-471E-A43C-BBD4FCABE9C3}"/>
              </a:ext>
            </a:extLst>
          </p:cNvPr>
          <p:cNvSpPr/>
          <p:nvPr/>
        </p:nvSpPr>
        <p:spPr bwMode="auto">
          <a:xfrm>
            <a:off x="10098556" y="4811246"/>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A025A8F4-FFC7-4031-A293-8E365D295398}"/>
              </a:ext>
            </a:extLst>
          </p:cNvPr>
          <p:cNvSpPr/>
          <p:nvPr/>
        </p:nvSpPr>
        <p:spPr bwMode="auto">
          <a:xfrm>
            <a:off x="10815500" y="2551972"/>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D</a:t>
            </a:r>
          </a:p>
        </p:txBody>
      </p:sp>
    </p:spTree>
    <p:extLst>
      <p:ext uri="{BB962C8B-B14F-4D97-AF65-F5344CB8AC3E}">
        <p14:creationId xmlns:p14="http://schemas.microsoft.com/office/powerpoint/2010/main" val="40333514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E97B7E88-23EA-2947-B5B5-AAC6C8589D34}"/>
              </a:ext>
            </a:extLst>
          </p:cNvPr>
          <p:cNvGrpSpPr/>
          <p:nvPr/>
        </p:nvGrpSpPr>
        <p:grpSpPr>
          <a:xfrm>
            <a:off x="1255218" y="1786301"/>
            <a:ext cx="3918386" cy="2309556"/>
            <a:chOff x="4572130" y="1865029"/>
            <a:chExt cx="3022437" cy="1629354"/>
          </a:xfrm>
        </p:grpSpPr>
        <p:sp>
          <p:nvSpPr>
            <p:cNvPr id="40" name="Rectangle 39">
              <a:extLst>
                <a:ext uri="{FF2B5EF4-FFF2-40B4-BE49-F238E27FC236}">
                  <a16:creationId xmlns:a16="http://schemas.microsoft.com/office/drawing/2014/main" id="{D73E0431-1963-404F-AD42-DCD08565D5B1}"/>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41" name="Rectangle 40">
              <a:extLst>
                <a:ext uri="{FF2B5EF4-FFF2-40B4-BE49-F238E27FC236}">
                  <a16:creationId xmlns:a16="http://schemas.microsoft.com/office/drawing/2014/main" id="{14C517AE-2D3C-C546-8DB5-1F8CE229F348}"/>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3" name="Straight Connector 42">
              <a:extLst>
                <a:ext uri="{FF2B5EF4-FFF2-40B4-BE49-F238E27FC236}">
                  <a16:creationId xmlns:a16="http://schemas.microsoft.com/office/drawing/2014/main" id="{2EEC3E53-8518-7142-9E35-86CF7BFD5FAE}"/>
                </a:ext>
              </a:extLst>
            </p:cNvPr>
            <p:cNvCxnSpPr>
              <a:stCxn id="41" idx="1"/>
              <a:endCxn id="41" idx="3"/>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B74023C-C415-F042-9DD1-7F38C0453AC2}"/>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ratings-</a:t>
              </a:r>
              <a:r>
                <a:rPr kumimoji="0" lang="en-US" sz="2000" b="0" i="0" u="none" strike="noStrike" kern="1200" cap="none" spc="0" normalizeH="0" baseline="0" noProof="0" err="1">
                  <a:ln>
                    <a:noFill/>
                  </a:ln>
                  <a:solidFill>
                    <a:srgbClr val="353535"/>
                  </a:solidFill>
                  <a:effectLst/>
                  <a:uLnTx/>
                  <a:uFillTx/>
                  <a:latin typeface="Segoe UI Semilight"/>
                  <a:ea typeface="+mn-ea"/>
                  <a:cs typeface="+mn-cs"/>
                </a:rPr>
                <a:t>api</a:t>
              </a:r>
              <a:endParaRPr kumimoji="0" lang="en-US" sz="2000"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46" name="Straight Connector 45">
              <a:extLst>
                <a:ext uri="{FF2B5EF4-FFF2-40B4-BE49-F238E27FC236}">
                  <a16:creationId xmlns:a16="http://schemas.microsoft.com/office/drawing/2014/main" id="{060EFF06-7DC4-5648-A274-414E157431FD}"/>
                </a:ext>
              </a:extLst>
            </p:cNvPr>
            <p:cNvCxnSpPr>
              <a:endCxn id="41" idx="2"/>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5E9376A-BB43-E84A-BCD2-02F2399C64D0}"/>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48" name="TextBox 47">
              <a:extLst>
                <a:ext uri="{FF2B5EF4-FFF2-40B4-BE49-F238E27FC236}">
                  <a16:creationId xmlns:a16="http://schemas.microsoft.com/office/drawing/2014/main" id="{7286A2D0-EC0E-494C-A5ED-1F4CC65AF618}"/>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3000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6972321" y="1792200"/>
            <a:ext cx="3918386" cy="2309556"/>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ratings-web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59" name="Group 58">
            <a:extLst>
              <a:ext uri="{FF2B5EF4-FFF2-40B4-BE49-F238E27FC236}">
                <a16:creationId xmlns:a16="http://schemas.microsoft.com/office/drawing/2014/main" id="{C85AC38F-0C49-1249-981B-8089259348F3}"/>
              </a:ext>
            </a:extLst>
          </p:cNvPr>
          <p:cNvGrpSpPr/>
          <p:nvPr/>
        </p:nvGrpSpPr>
        <p:grpSpPr>
          <a:xfrm>
            <a:off x="4105569" y="3840867"/>
            <a:ext cx="3918386" cy="2309556"/>
            <a:chOff x="4572130" y="1865029"/>
            <a:chExt cx="3022437" cy="1629354"/>
          </a:xfrm>
        </p:grpSpPr>
        <p:sp>
          <p:nvSpPr>
            <p:cNvPr id="60" name="Rectangle 59">
              <a:extLst>
                <a:ext uri="{FF2B5EF4-FFF2-40B4-BE49-F238E27FC236}">
                  <a16:creationId xmlns:a16="http://schemas.microsoft.com/office/drawing/2014/main" id="{B31D42E4-CBC4-1346-B06F-C2EC1DFC7B74}"/>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61" name="Rectangle 60">
              <a:extLst>
                <a:ext uri="{FF2B5EF4-FFF2-40B4-BE49-F238E27FC236}">
                  <a16:creationId xmlns:a16="http://schemas.microsoft.com/office/drawing/2014/main" id="{2D0E40DA-7836-5149-B0C5-602500A315C4}"/>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2" name="Straight Connector 61">
              <a:extLst>
                <a:ext uri="{FF2B5EF4-FFF2-40B4-BE49-F238E27FC236}">
                  <a16:creationId xmlns:a16="http://schemas.microsoft.com/office/drawing/2014/main" id="{A4055574-01D7-934A-9EB7-CE47E3EAA8A9}"/>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E58D501-927A-B947-8197-93F3A1C7DB0C}"/>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ratings-</a:t>
              </a:r>
              <a:r>
                <a:rPr kumimoji="0" lang="en-US" sz="2000" b="0" i="0" u="none" strike="noStrike" kern="1200" cap="none" spc="0" normalizeH="0" baseline="0" noProof="0" err="1">
                  <a:ln>
                    <a:noFill/>
                  </a:ln>
                  <a:solidFill>
                    <a:srgbClr val="353535"/>
                  </a:solidFill>
                  <a:effectLst/>
                  <a:uLnTx/>
                  <a:uFillTx/>
                  <a:latin typeface="Segoe UI Semilight"/>
                  <a:ea typeface="+mn-ea"/>
                  <a:cs typeface="+mn-cs"/>
                </a:rPr>
                <a:t>db</a:t>
              </a:r>
              <a:r>
                <a:rPr kumimoji="0" lang="en-US" sz="2000" b="0" i="0" u="none" strike="noStrike" kern="1200" cap="none" spc="0" normalizeH="0" baseline="0" noProof="0">
                  <a:ln>
                    <a:noFill/>
                  </a:ln>
                  <a:solidFill>
                    <a:srgbClr val="353535"/>
                  </a:solidFill>
                  <a:effectLst/>
                  <a:uLnTx/>
                  <a:uFillTx/>
                  <a:latin typeface="Segoe UI Semilight"/>
                  <a:ea typeface="+mn-ea"/>
                  <a:cs typeface="+mn-cs"/>
                </a:rPr>
                <a:t> </a:t>
              </a:r>
            </a:p>
          </p:txBody>
        </p:sp>
        <p:cxnSp>
          <p:nvCxnSpPr>
            <p:cNvPr id="64" name="Straight Connector 63">
              <a:extLst>
                <a:ext uri="{FF2B5EF4-FFF2-40B4-BE49-F238E27FC236}">
                  <a16:creationId xmlns:a16="http://schemas.microsoft.com/office/drawing/2014/main" id="{22830338-CBED-754E-91A8-9F0CF1E1D953}"/>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081B806D-3987-E547-9715-3AFCA0AA2DEB}"/>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66" name="TextBox 65">
              <a:extLst>
                <a:ext uri="{FF2B5EF4-FFF2-40B4-BE49-F238E27FC236}">
                  <a16:creationId xmlns:a16="http://schemas.microsoft.com/office/drawing/2014/main" id="{453B887D-8B1C-B14C-8762-9DA5A423F736}"/>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27017</a:t>
              </a:r>
            </a:p>
          </p:txBody>
        </p:sp>
      </p:grpSp>
      <p:sp>
        <p:nvSpPr>
          <p:cNvPr id="26" name="TextBox 25">
            <a:extLst>
              <a:ext uri="{FF2B5EF4-FFF2-40B4-BE49-F238E27FC236}">
                <a16:creationId xmlns:a16="http://schemas.microsoft.com/office/drawing/2014/main" id="{F208AEAF-187C-4AE6-A94C-6E0A093A9FAE}"/>
              </a:ext>
            </a:extLst>
          </p:cNvPr>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rPr>
              <a:t>Pods</a:t>
            </a:r>
          </a:p>
        </p:txBody>
      </p:sp>
    </p:spTree>
    <p:extLst>
      <p:ext uri="{BB962C8B-B14F-4D97-AF65-F5344CB8AC3E}">
        <p14:creationId xmlns:p14="http://schemas.microsoft.com/office/powerpoint/2010/main" val="896756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ppt_x"/>
                                          </p:val>
                                        </p:tav>
                                        <p:tav tm="100000">
                                          <p:val>
                                            <p:strVal val="#ppt_x"/>
                                          </p:val>
                                        </p:tav>
                                      </p:tavLst>
                                    </p:anim>
                                    <p:anim calcmode="lin" valueType="num">
                                      <p:cBhvr additive="base">
                                        <p:cTn id="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 calcmode="lin" valueType="num">
                                      <p:cBhvr additive="base">
                                        <p:cTn id="13" dur="500" fill="hold"/>
                                        <p:tgtEl>
                                          <p:spTgt spid="51"/>
                                        </p:tgtEl>
                                        <p:attrNameLst>
                                          <p:attrName>ppt_x</p:attrName>
                                        </p:attrNameLst>
                                      </p:cBhvr>
                                      <p:tavLst>
                                        <p:tav tm="0">
                                          <p:val>
                                            <p:strVal val="#ppt_x"/>
                                          </p:val>
                                        </p:tav>
                                        <p:tav tm="100000">
                                          <p:val>
                                            <p:strVal val="#ppt_x"/>
                                          </p:val>
                                        </p:tav>
                                      </p:tavLst>
                                    </p:anim>
                                    <p:anim calcmode="lin" valueType="num">
                                      <p:cBhvr additive="base">
                                        <p:cTn id="14"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500" fill="hold"/>
                                        <p:tgtEl>
                                          <p:spTgt spid="59"/>
                                        </p:tgtEl>
                                        <p:attrNameLst>
                                          <p:attrName>ppt_x</p:attrName>
                                        </p:attrNameLst>
                                      </p:cBhvr>
                                      <p:tavLst>
                                        <p:tav tm="0">
                                          <p:val>
                                            <p:strVal val="#ppt_x"/>
                                          </p:val>
                                        </p:tav>
                                        <p:tav tm="100000">
                                          <p:val>
                                            <p:strVal val="#ppt_x"/>
                                          </p:val>
                                        </p:tav>
                                      </p:tavLst>
                                    </p:anim>
                                    <p:anim calcmode="lin" valueType="num">
                                      <p:cBhvr additive="base">
                                        <p:cTn id="20"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8" y="1567370"/>
            <a:ext cx="11653523" cy="5312187"/>
          </a:xfrm>
        </p:spPr>
        <p:txBody>
          <a:bodyPr/>
          <a:lstStyle/>
          <a:p>
            <a:pPr marL="514350" indent="-514350">
              <a:buFont typeface="+mj-lt"/>
              <a:buAutoNum type="arabicPeriod"/>
            </a:pPr>
            <a:r>
              <a:rPr lang="en-US" b="1"/>
              <a:t>Containerizing an existing app</a:t>
            </a:r>
          </a:p>
          <a:p>
            <a:pPr marL="514350" indent="-514350">
              <a:buFont typeface="+mj-lt"/>
              <a:buAutoNum type="arabicPeriod"/>
            </a:pPr>
            <a:r>
              <a:rPr lang="en-US" b="1"/>
              <a:t>What is a Container Registry</a:t>
            </a:r>
          </a:p>
          <a:p>
            <a:pPr marL="514350" indent="-514350">
              <a:buFont typeface="+mj-lt"/>
              <a:buAutoNum type="arabicPeriod"/>
            </a:pPr>
            <a:r>
              <a:rPr lang="en-US" b="1"/>
              <a:t>What is Container Orchestrator? </a:t>
            </a:r>
            <a:r>
              <a:rPr lang="en-US" sz="2400" b="1"/>
              <a:t>(</a:t>
            </a:r>
            <a:r>
              <a:rPr lang="en-US" sz="2400" b="1">
                <a:latin typeface="Arial" panose="020B0604020202020204" pitchFamily="34" charset="0"/>
                <a:cs typeface="Arial" panose="020B0604020202020204" pitchFamily="34" charset="0"/>
              </a:rPr>
              <a:t>Hint: </a:t>
            </a:r>
            <a:r>
              <a:rPr lang="en-US" sz="2000" b="1"/>
              <a:t>It’s what you’re here for today!)</a:t>
            </a:r>
            <a:r>
              <a:rPr lang="en-US" sz="2400" b="1"/>
              <a:t> </a:t>
            </a:r>
          </a:p>
          <a:p>
            <a:pPr marL="514350" indent="-514350">
              <a:buFont typeface="+mj-lt"/>
              <a:buAutoNum type="arabicPeriod"/>
            </a:pPr>
            <a:r>
              <a:rPr lang="en-US" b="1"/>
              <a:t>Kubernetes Fundamentals (Pods, Deployments, &amp; Services, oh my!)</a:t>
            </a:r>
          </a:p>
          <a:p>
            <a:pPr marL="514350" indent="-514350">
              <a:buFont typeface="+mj-lt"/>
              <a:buAutoNum type="arabicPeriod"/>
            </a:pPr>
            <a:r>
              <a:rPr lang="en-US" b="1"/>
              <a:t>HA &amp; Scaling</a:t>
            </a:r>
          </a:p>
          <a:p>
            <a:pPr marL="514350" indent="-514350">
              <a:buFont typeface="+mj-lt"/>
              <a:buAutoNum type="arabicPeriod"/>
            </a:pPr>
            <a:r>
              <a:rPr lang="en-US" b="1"/>
              <a:t>Software updates &amp; rollbacks</a:t>
            </a:r>
          </a:p>
          <a:p>
            <a:pPr marL="514350" indent="-514350">
              <a:buFont typeface="+mj-lt"/>
              <a:buAutoNum type="arabicPeriod"/>
            </a:pPr>
            <a:r>
              <a:rPr lang="en-US" b="1"/>
              <a:t>Storage</a:t>
            </a:r>
          </a:p>
          <a:p>
            <a:pPr marL="514350" indent="-514350">
              <a:buFont typeface="+mj-lt"/>
              <a:buAutoNum type="arabicPeriod"/>
            </a:pPr>
            <a:r>
              <a:rPr lang="en-US" b="1"/>
              <a:t>DevOps with Helm</a:t>
            </a:r>
          </a:p>
          <a:p>
            <a:pPr marL="514350" indent="-514350">
              <a:buFont typeface="+mj-lt"/>
              <a:buAutoNum type="arabicPeriod"/>
            </a:pPr>
            <a:r>
              <a:rPr lang="en-US" b="1"/>
              <a:t>Networking</a:t>
            </a:r>
          </a:p>
          <a:p>
            <a:pPr marL="514350" indent="-514350">
              <a:buFont typeface="+mj-lt"/>
              <a:buAutoNum type="arabicPeriod"/>
            </a:pPr>
            <a:r>
              <a:rPr lang="en-US" b="1"/>
              <a:t>Monitoring</a:t>
            </a:r>
          </a:p>
          <a:p>
            <a:pPr marL="514350" indent="-514350">
              <a:buFont typeface="+mj-lt"/>
              <a:buAutoNum type="arabicPeriod"/>
            </a:pPr>
            <a:r>
              <a:rPr lang="en-US" b="1"/>
              <a:t>Container Patterns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1523" y="275977"/>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Journey to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Here’s our roadmap for the hack</a:t>
            </a:r>
          </a:p>
        </p:txBody>
      </p:sp>
    </p:spTree>
    <p:extLst>
      <p:ext uri="{BB962C8B-B14F-4D97-AF65-F5344CB8AC3E}">
        <p14:creationId xmlns:p14="http://schemas.microsoft.com/office/powerpoint/2010/main" val="3638620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17" y="1010647"/>
            <a:ext cx="6455309"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19" y="1922664"/>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app=ratings-web ,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74973" y="1411470"/>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azurecr.io/ratings-web:v1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a:solidFill>
                  <a:srgbClr val="353535"/>
                </a:solidFill>
                <a:latin typeface="Segoe UI Semilight"/>
              </a:rPr>
              <a:t>rating</a:t>
            </a:r>
            <a:r>
              <a:rPr kumimoji="0" lang="en-US" sz="2400" b="0" i="0" u="none" strike="noStrike" kern="1200" cap="none" spc="0" normalizeH="0" baseline="0" noProof="0">
                <a:ln>
                  <a:noFill/>
                </a:ln>
                <a:solidFill>
                  <a:srgbClr val="353535"/>
                </a:solidFill>
                <a:effectLst/>
                <a:uLnTx/>
                <a:uFillTx/>
                <a:latin typeface="Segoe UI Semilight"/>
                <a:ea typeface="+mn-ea"/>
                <a:cs typeface="+mn-cs"/>
              </a:rPr>
              <a:t>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3" y="2049888"/>
            <a:ext cx="3487680" cy="1920956"/>
            <a:chOff x="4572129" y="1865029"/>
            <a:chExt cx="3022438"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29" y="2537068"/>
              <a:ext cx="1852764"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8527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spTree>
    <p:extLst>
      <p:ext uri="{BB962C8B-B14F-4D97-AF65-F5344CB8AC3E}">
        <p14:creationId xmlns:p14="http://schemas.microsoft.com/office/powerpoint/2010/main" val="5613580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29355" y="2153153"/>
            <a:ext cx="1390219" cy="3085355"/>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endParaRPr lang="en-US" sz="2000">
              <a:gradFill>
                <a:gsLst>
                  <a:gs pos="0">
                    <a:srgbClr val="FFFFFF"/>
                  </a:gs>
                  <a:gs pos="100000">
                    <a:srgbClr val="FFFFFF"/>
                  </a:gs>
                </a:gsLst>
                <a:lin ang="5400000" scaled="0"/>
              </a:gradFill>
              <a:latin typeface="Segoe UI"/>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a:rPr>
              <a:t>r</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endParaRPr lang="en-US" sz="2000">
              <a:gradFill>
                <a:gsLst>
                  <a:gs pos="0">
                    <a:srgbClr val="FFFFFF"/>
                  </a:gs>
                  <a:gs pos="100000">
                    <a:srgbClr val="FFFFFF"/>
                  </a:gs>
                </a:gsLst>
                <a:lin ang="5400000" scaled="0"/>
              </a:gradFill>
              <a:latin typeface="Segoe UI"/>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a:gradFill>
                  <a:gsLst>
                    <a:gs pos="0">
                      <a:srgbClr val="FFFFFF"/>
                    </a:gs>
                    <a:gs pos="100000">
                      <a:srgbClr val="FFFFFF"/>
                    </a:gs>
                  </a:gsLst>
                  <a:lin ang="5400000" scaled="0"/>
                </a:gradFill>
                <a:latin typeface="Segoe UI"/>
              </a:rPr>
              <a:t>r</a:t>
            </a: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4559464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7DF9E4B-BFA8-0A41-9A93-231F33CAB8C5}"/>
              </a:ext>
            </a:extLst>
          </p:cNvPr>
          <p:cNvSpPr txBox="1"/>
          <p:nvPr/>
        </p:nvSpPr>
        <p:spPr>
          <a:xfrm>
            <a:off x="1257295" y="3965129"/>
            <a:ext cx="1833756" cy="811449"/>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grpSp>
        <p:nvGrpSpPr>
          <p:cNvPr id="2" name="Group 1">
            <a:extLst>
              <a:ext uri="{FF2B5EF4-FFF2-40B4-BE49-F238E27FC236}">
                <a16:creationId xmlns:a16="http://schemas.microsoft.com/office/drawing/2014/main" id="{88E6C735-CC65-6540-BC6F-C88BD5D9A918}"/>
              </a:ext>
            </a:extLst>
          </p:cNvPr>
          <p:cNvGrpSpPr/>
          <p:nvPr/>
        </p:nvGrpSpPr>
        <p:grpSpPr>
          <a:xfrm>
            <a:off x="4988979" y="395334"/>
            <a:ext cx="6455309" cy="6096458"/>
            <a:chOff x="2545817" y="381047"/>
            <a:chExt cx="6455309" cy="6096458"/>
          </a:xfrm>
        </p:grpSpPr>
        <p:sp>
          <p:nvSpPr>
            <p:cNvPr id="5" name="Rectangle 4">
              <a:extLst>
                <a:ext uri="{FF2B5EF4-FFF2-40B4-BE49-F238E27FC236}">
                  <a16:creationId xmlns:a16="http://schemas.microsoft.com/office/drawing/2014/main" id="{8D66DFB6-9227-8441-A01C-13ECB11DE3D1}"/>
                </a:ext>
              </a:extLst>
            </p:cNvPr>
            <p:cNvSpPr/>
            <p:nvPr/>
          </p:nvSpPr>
          <p:spPr bwMode="auto">
            <a:xfrm>
              <a:off x="2545823" y="381047"/>
              <a:ext cx="6455303" cy="6295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6" name="Rectangle 5">
              <a:extLst>
                <a:ext uri="{FF2B5EF4-FFF2-40B4-BE49-F238E27FC236}">
                  <a16:creationId xmlns:a16="http://schemas.microsoft.com/office/drawing/2014/main" id="{111016B0-1BD1-1144-975A-F87039B6F219}"/>
                </a:ext>
              </a:extLst>
            </p:cNvPr>
            <p:cNvSpPr/>
            <p:nvPr/>
          </p:nvSpPr>
          <p:spPr bwMode="auto">
            <a:xfrm>
              <a:off x="2545823" y="1010647"/>
              <a:ext cx="6455303" cy="4838994"/>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92AA50F-9118-0E45-8B25-29F8A71ABBCA}"/>
                </a:ext>
              </a:extLst>
            </p:cNvPr>
            <p:cNvCxnSpPr>
              <a:cxnSpLocks/>
            </p:cNvCxnSpPr>
            <p:nvPr/>
          </p:nvCxnSpPr>
          <p:spPr>
            <a:xfrm>
              <a:off x="2545820" y="1922665"/>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40FAB95-FD7A-1E46-A270-82273FA3496A}"/>
                </a:ext>
              </a:extLst>
            </p:cNvPr>
            <p:cNvSpPr txBox="1"/>
            <p:nvPr/>
          </p:nvSpPr>
          <p:spPr>
            <a:xfrm>
              <a:off x="3985806" y="982070"/>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app=</a:t>
              </a:r>
              <a:r>
                <a:rPr lang="en-US" sz="2000">
                  <a:solidFill>
                    <a:srgbClr val="353535"/>
                  </a:solidFill>
                  <a:latin typeface="Segoe UI Semilight"/>
                </a:rPr>
                <a:t>ratings</a:t>
              </a:r>
              <a:r>
                <a:rPr kumimoji="0" lang="en-US" sz="2000" b="0" i="0" u="none" strike="noStrike" kern="1200" cap="none" spc="0" normalizeH="0" baseline="0" noProof="0">
                  <a:ln>
                    <a:noFill/>
                  </a:ln>
                  <a:solidFill>
                    <a:srgbClr val="353535"/>
                  </a:solidFill>
                  <a:effectLst/>
                  <a:uLnTx/>
                  <a:uFillTx/>
                  <a:latin typeface="Segoe UI Semilight"/>
                  <a:ea typeface="+mn-ea"/>
                  <a:cs typeface="+mn-cs"/>
                </a:rPr>
                <a:t>-web, tier=web</a:t>
              </a:r>
            </a:p>
          </p:txBody>
        </p:sp>
        <p:cxnSp>
          <p:nvCxnSpPr>
            <p:cNvPr id="9" name="Straight Connector 8">
              <a:extLst>
                <a:ext uri="{FF2B5EF4-FFF2-40B4-BE49-F238E27FC236}">
                  <a16:creationId xmlns:a16="http://schemas.microsoft.com/office/drawing/2014/main" id="{28C7D532-00CB-0841-BBE0-3D261A435141}"/>
                </a:ext>
              </a:extLst>
            </p:cNvPr>
            <p:cNvCxnSpPr>
              <a:cxnSpLocks/>
            </p:cNvCxnSpPr>
            <p:nvPr/>
          </p:nvCxnSpPr>
          <p:spPr>
            <a:xfrm>
              <a:off x="3974974" y="1045778"/>
              <a:ext cx="0" cy="87688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5014D18-914F-8A4E-87A5-67C99149F080}"/>
                </a:ext>
              </a:extLst>
            </p:cNvPr>
            <p:cNvSpPr txBox="1"/>
            <p:nvPr/>
          </p:nvSpPr>
          <p:spPr>
            <a:xfrm>
              <a:off x="2545817" y="985716"/>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label</a:t>
              </a:r>
            </a:p>
          </p:txBody>
        </p:sp>
        <p:sp>
          <p:nvSpPr>
            <p:cNvPr id="12" name="Rectangle 11">
              <a:extLst>
                <a:ext uri="{FF2B5EF4-FFF2-40B4-BE49-F238E27FC236}">
                  <a16:creationId xmlns:a16="http://schemas.microsoft.com/office/drawing/2014/main" id="{490D7D50-9996-AC46-BF7A-DE1BF626E90D}"/>
                </a:ext>
              </a:extLst>
            </p:cNvPr>
            <p:cNvSpPr/>
            <p:nvPr/>
          </p:nvSpPr>
          <p:spPr bwMode="auto">
            <a:xfrm>
              <a:off x="2545822" y="5849641"/>
              <a:ext cx="6455303" cy="5905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353535"/>
                </a:solidFill>
                <a:effectLst/>
                <a:uLnTx/>
                <a:uFillTx/>
                <a:latin typeface="Segoe UI Semilight"/>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A41B508A-0FB2-E149-8B6A-EB0D013F5344}"/>
                </a:ext>
              </a:extLst>
            </p:cNvPr>
            <p:cNvSpPr/>
            <p:nvPr/>
          </p:nvSpPr>
          <p:spPr bwMode="auto">
            <a:xfrm>
              <a:off x="4357688" y="5912175"/>
              <a:ext cx="2643187" cy="465434"/>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E187972E-E9BD-8E47-9AF5-C0DDABA0D8DA}"/>
                </a:ext>
              </a:extLst>
            </p:cNvPr>
            <p:cNvCxnSpPr>
              <a:cxnSpLocks/>
            </p:cNvCxnSpPr>
            <p:nvPr/>
          </p:nvCxnSpPr>
          <p:spPr>
            <a:xfrm>
              <a:off x="2545819" y="1484221"/>
              <a:ext cx="64553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55685F8-157A-9F4A-9AA7-64C951F38A4D}"/>
                </a:ext>
              </a:extLst>
            </p:cNvPr>
            <p:cNvSpPr txBox="1"/>
            <p:nvPr/>
          </p:nvSpPr>
          <p:spPr>
            <a:xfrm>
              <a:off x="2545817" y="1429178"/>
              <a:ext cx="143998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image</a:t>
              </a:r>
            </a:p>
          </p:txBody>
        </p:sp>
        <p:sp>
          <p:nvSpPr>
            <p:cNvPr id="17" name="TextBox 16">
              <a:extLst>
                <a:ext uri="{FF2B5EF4-FFF2-40B4-BE49-F238E27FC236}">
                  <a16:creationId xmlns:a16="http://schemas.microsoft.com/office/drawing/2014/main" id="{60A45545-23DC-0942-AFF1-EB450C92870B}"/>
                </a:ext>
              </a:extLst>
            </p:cNvPr>
            <p:cNvSpPr txBox="1"/>
            <p:nvPr/>
          </p:nvSpPr>
          <p:spPr>
            <a:xfrm>
              <a:off x="3996637" y="1429178"/>
              <a:ext cx="4147010"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azurecr.io/ratings-web:v1</a:t>
              </a:r>
            </a:p>
          </p:txBody>
        </p:sp>
        <p:sp>
          <p:nvSpPr>
            <p:cNvPr id="19" name="TextBox 18">
              <a:extLst>
                <a:ext uri="{FF2B5EF4-FFF2-40B4-BE49-F238E27FC236}">
                  <a16:creationId xmlns:a16="http://schemas.microsoft.com/office/drawing/2014/main" id="{E820DDE3-679A-B94F-8F7D-2B9CAAE7D560}"/>
                </a:ext>
              </a:extLst>
            </p:cNvPr>
            <p:cNvSpPr txBox="1"/>
            <p:nvPr/>
          </p:nvSpPr>
          <p:spPr>
            <a:xfrm>
              <a:off x="4873449" y="5849641"/>
              <a:ext cx="2085975"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400">
                  <a:solidFill>
                    <a:srgbClr val="353535"/>
                  </a:solidFill>
                  <a:latin typeface="Segoe UI Semilight"/>
                </a:rPr>
                <a:t>rating</a:t>
              </a:r>
              <a:r>
                <a:rPr kumimoji="0" lang="en-US" sz="2400" b="0" i="0" u="none" strike="noStrike" kern="1200" cap="none" spc="0" normalizeH="0" baseline="0" noProof="0">
                  <a:ln>
                    <a:noFill/>
                  </a:ln>
                  <a:solidFill>
                    <a:srgbClr val="353535"/>
                  </a:solidFill>
                  <a:effectLst/>
                  <a:uLnTx/>
                  <a:uFillTx/>
                  <a:latin typeface="Segoe UI Semilight"/>
                  <a:ea typeface="+mn-ea"/>
                  <a:cs typeface="+mn-cs"/>
                </a:rPr>
                <a:t>s-web</a:t>
              </a:r>
            </a:p>
          </p:txBody>
        </p:sp>
        <p:grpSp>
          <p:nvGrpSpPr>
            <p:cNvPr id="20" name="Group 19">
              <a:extLst>
                <a:ext uri="{FF2B5EF4-FFF2-40B4-BE49-F238E27FC236}">
                  <a16:creationId xmlns:a16="http://schemas.microsoft.com/office/drawing/2014/main" id="{E1EE59D2-9DA7-444D-89A9-A9D7B263AD9E}"/>
                </a:ext>
              </a:extLst>
            </p:cNvPr>
            <p:cNvGrpSpPr/>
            <p:nvPr/>
          </p:nvGrpSpPr>
          <p:grpSpPr>
            <a:xfrm>
              <a:off x="3974974" y="2049888"/>
              <a:ext cx="3487679" cy="1920956"/>
              <a:chOff x="4572130" y="1865029"/>
              <a:chExt cx="3022437" cy="1629354"/>
            </a:xfrm>
          </p:grpSpPr>
          <p:sp>
            <p:nvSpPr>
              <p:cNvPr id="21" name="Rectangle 20">
                <a:extLst>
                  <a:ext uri="{FF2B5EF4-FFF2-40B4-BE49-F238E27FC236}">
                    <a16:creationId xmlns:a16="http://schemas.microsoft.com/office/drawing/2014/main" id="{3D2C3E63-F085-8947-A271-8A9F73DA361F}"/>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22" name="Rectangle 21">
                <a:extLst>
                  <a:ext uri="{FF2B5EF4-FFF2-40B4-BE49-F238E27FC236}">
                    <a16:creationId xmlns:a16="http://schemas.microsoft.com/office/drawing/2014/main" id="{31F60FE6-7E01-B042-9F3F-2BFE5C4C65B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D85649A-99A4-CB47-BB50-47961B2DBAF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A73410A-2294-D145-8484-687E1E09DB25}"/>
                  </a:ext>
                </a:extLst>
              </p:cNvPr>
              <p:cNvSpPr txBox="1"/>
              <p:nvPr/>
            </p:nvSpPr>
            <p:spPr>
              <a:xfrm>
                <a:off x="4572130" y="2537068"/>
                <a:ext cx="2142128"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s-web-1</a:t>
                </a:r>
              </a:p>
            </p:txBody>
          </p:sp>
          <p:cxnSp>
            <p:nvCxnSpPr>
              <p:cNvPr id="25" name="Straight Connector 24">
                <a:extLst>
                  <a:ext uri="{FF2B5EF4-FFF2-40B4-BE49-F238E27FC236}">
                    <a16:creationId xmlns:a16="http://schemas.microsoft.com/office/drawing/2014/main" id="{D7C126F8-1E85-5041-87E1-4D758C26D88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84A284B-AB44-6A46-B293-18D16A8E5F1E}"/>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27" name="TextBox 26">
                <a:extLst>
                  <a:ext uri="{FF2B5EF4-FFF2-40B4-BE49-F238E27FC236}">
                    <a16:creationId xmlns:a16="http://schemas.microsoft.com/office/drawing/2014/main" id="{B2C48645-D5A8-EF4C-AAD2-ABA26D154BA7}"/>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36" name="Group 35">
              <a:extLst>
                <a:ext uri="{FF2B5EF4-FFF2-40B4-BE49-F238E27FC236}">
                  <a16:creationId xmlns:a16="http://schemas.microsoft.com/office/drawing/2014/main" id="{04E131C8-8060-BA42-9BC1-F788FB0B187C}"/>
                </a:ext>
              </a:extLst>
            </p:cNvPr>
            <p:cNvGrpSpPr/>
            <p:nvPr/>
          </p:nvGrpSpPr>
          <p:grpSpPr>
            <a:xfrm>
              <a:off x="3974974" y="3862731"/>
              <a:ext cx="3487679" cy="1920956"/>
              <a:chOff x="4572130" y="1865029"/>
              <a:chExt cx="3022437" cy="1629354"/>
            </a:xfrm>
          </p:grpSpPr>
          <p:sp>
            <p:nvSpPr>
              <p:cNvPr id="37" name="Rectangle 36">
                <a:extLst>
                  <a:ext uri="{FF2B5EF4-FFF2-40B4-BE49-F238E27FC236}">
                    <a16:creationId xmlns:a16="http://schemas.microsoft.com/office/drawing/2014/main" id="{D7443B38-1E25-9640-AB2A-2F25FFE32485}"/>
                  </a:ext>
                </a:extLst>
              </p:cNvPr>
              <p:cNvSpPr/>
              <p:nvPr/>
            </p:nvSpPr>
            <p:spPr bwMode="auto">
              <a:xfrm>
                <a:off x="4641902" y="1865029"/>
                <a:ext cx="2952665" cy="58578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38" name="Rectangle 37">
                <a:extLst>
                  <a:ext uri="{FF2B5EF4-FFF2-40B4-BE49-F238E27FC236}">
                    <a16:creationId xmlns:a16="http://schemas.microsoft.com/office/drawing/2014/main" id="{17521C4F-4871-2B40-811E-F7A170227820}"/>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66244E39-BA8E-BF46-B178-25AE1D3F3B8B}"/>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8316A91-B107-6F49-B939-BACEC114FAE2}"/>
                  </a:ext>
                </a:extLst>
              </p:cNvPr>
              <p:cNvSpPr txBox="1"/>
              <p:nvPr/>
            </p:nvSpPr>
            <p:spPr>
              <a:xfrm>
                <a:off x="4572130" y="2537068"/>
                <a:ext cx="1905746"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s-web-2</a:t>
                </a:r>
              </a:p>
            </p:txBody>
          </p:sp>
          <p:cxnSp>
            <p:nvCxnSpPr>
              <p:cNvPr id="41" name="Straight Connector 40">
                <a:extLst>
                  <a:ext uri="{FF2B5EF4-FFF2-40B4-BE49-F238E27FC236}">
                    <a16:creationId xmlns:a16="http://schemas.microsoft.com/office/drawing/2014/main" id="{5ABD6EC5-3E50-444E-A3D3-1EAFA45BD5B6}"/>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0EFF801-E79E-4D45-80A3-308CBBE163C4}"/>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43" name="TextBox 42">
                <a:extLst>
                  <a:ext uri="{FF2B5EF4-FFF2-40B4-BE49-F238E27FC236}">
                    <a16:creationId xmlns:a16="http://schemas.microsoft.com/office/drawing/2014/main" id="{6D245174-6CB2-D247-BE88-6C2A323BE11A}"/>
                  </a:ext>
                </a:extLst>
              </p:cNvPr>
              <p:cNvSpPr txBox="1"/>
              <p:nvPr/>
            </p:nvSpPr>
            <p:spPr>
              <a:xfrm>
                <a:off x="6089659" y="2949956"/>
                <a:ext cx="1414463" cy="4855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grpSp>
        <p:nvGrpSpPr>
          <p:cNvPr id="32" name="Group 31">
            <a:extLst>
              <a:ext uri="{FF2B5EF4-FFF2-40B4-BE49-F238E27FC236}">
                <a16:creationId xmlns:a16="http://schemas.microsoft.com/office/drawing/2014/main" id="{425BF3F9-6119-8243-8991-E1F20AA05925}"/>
              </a:ext>
            </a:extLst>
          </p:cNvPr>
          <p:cNvGrpSpPr/>
          <p:nvPr/>
        </p:nvGrpSpPr>
        <p:grpSpPr>
          <a:xfrm>
            <a:off x="355100" y="2892496"/>
            <a:ext cx="4452777" cy="3151117"/>
            <a:chOff x="4572130" y="1865029"/>
            <a:chExt cx="3434638" cy="2223061"/>
          </a:xfrm>
        </p:grpSpPr>
        <p:sp>
          <p:nvSpPr>
            <p:cNvPr id="33" name="Rectangle 32">
              <a:extLst>
                <a:ext uri="{FF2B5EF4-FFF2-40B4-BE49-F238E27FC236}">
                  <a16:creationId xmlns:a16="http://schemas.microsoft.com/office/drawing/2014/main" id="{9F0EF57E-BB8D-0C40-BFB8-D1E74AE01A68}"/>
                </a:ext>
              </a:extLst>
            </p:cNvPr>
            <p:cNvSpPr/>
            <p:nvPr/>
          </p:nvSpPr>
          <p:spPr bwMode="auto">
            <a:xfrm>
              <a:off x="4641902" y="1865029"/>
              <a:ext cx="2952665" cy="470428"/>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sp>
          <p:nvSpPr>
            <p:cNvPr id="34" name="Rectangle 33">
              <a:extLst>
                <a:ext uri="{FF2B5EF4-FFF2-40B4-BE49-F238E27FC236}">
                  <a16:creationId xmlns:a16="http://schemas.microsoft.com/office/drawing/2014/main" id="{879ECBC4-A37A-A04B-ADDD-E690F2FB0419}"/>
                </a:ext>
              </a:extLst>
            </p:cNvPr>
            <p:cNvSpPr/>
            <p:nvPr/>
          </p:nvSpPr>
          <p:spPr bwMode="auto">
            <a:xfrm>
              <a:off x="4641902" y="2347583"/>
              <a:ext cx="2952665" cy="1740507"/>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88415A66-C9DF-C949-A5CE-8C4AEE003E70}"/>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7671A70C-3D94-0244-8587-CE379D6D5F66}"/>
                </a:ext>
              </a:extLst>
            </p:cNvPr>
            <p:cNvSpPr txBox="1"/>
            <p:nvPr/>
          </p:nvSpPr>
          <p:spPr>
            <a:xfrm>
              <a:off x="4572130" y="2537068"/>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a:t>
              </a:r>
            </a:p>
          </p:txBody>
        </p:sp>
        <p:cxnSp>
          <p:nvCxnSpPr>
            <p:cNvPr id="45" name="Straight Connector 44">
              <a:extLst>
                <a:ext uri="{FF2B5EF4-FFF2-40B4-BE49-F238E27FC236}">
                  <a16:creationId xmlns:a16="http://schemas.microsoft.com/office/drawing/2014/main" id="{39923D71-7D22-2F42-8DCE-B57E92A37A88}"/>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D8DB490-5616-434E-93D5-854BCC0C4B11}"/>
                </a:ext>
              </a:extLst>
            </p:cNvPr>
            <p:cNvSpPr txBox="1"/>
            <p:nvPr/>
          </p:nvSpPr>
          <p:spPr>
            <a:xfrm>
              <a:off x="4573732" y="2921919"/>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selector</a:t>
              </a:r>
            </a:p>
          </p:txBody>
        </p:sp>
        <p:sp>
          <p:nvSpPr>
            <p:cNvPr id="47" name="TextBox 46">
              <a:extLst>
                <a:ext uri="{FF2B5EF4-FFF2-40B4-BE49-F238E27FC236}">
                  <a16:creationId xmlns:a16="http://schemas.microsoft.com/office/drawing/2014/main" id="{5BE0121B-93DE-954D-9B1B-078C1421E086}"/>
                </a:ext>
              </a:extLst>
            </p:cNvPr>
            <p:cNvSpPr txBox="1"/>
            <p:nvPr/>
          </p:nvSpPr>
          <p:spPr>
            <a:xfrm>
              <a:off x="6089658" y="2949956"/>
              <a:ext cx="1917110"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app=</a:t>
              </a:r>
              <a:r>
                <a:rPr lang="en-US" sz="2000">
                  <a:solidFill>
                    <a:srgbClr val="353535"/>
                  </a:solidFill>
                  <a:latin typeface="Segoe UI Semilight"/>
                </a:rPr>
                <a:t>rating</a:t>
              </a:r>
              <a:r>
                <a:rPr kumimoji="0" lang="en-US" sz="2000" b="0" i="0" u="none" strike="noStrike" kern="1200" cap="none" spc="0" normalizeH="0" baseline="0" noProof="0">
                  <a:ln>
                    <a:noFill/>
                  </a:ln>
                  <a:solidFill>
                    <a:srgbClr val="353535"/>
                  </a:solidFill>
                  <a:effectLst/>
                  <a:uLnTx/>
                  <a:uFillTx/>
                  <a:latin typeface="Segoe UI Semilight"/>
                  <a:ea typeface="+mn-ea"/>
                  <a:cs typeface="+mn-cs"/>
                </a:rPr>
                <a:t>s-web</a:t>
              </a:r>
            </a:p>
          </p:txBody>
        </p:sp>
      </p:grpSp>
      <p:cxnSp>
        <p:nvCxnSpPr>
          <p:cNvPr id="48" name="Straight Connector 47">
            <a:extLst>
              <a:ext uri="{FF2B5EF4-FFF2-40B4-BE49-F238E27FC236}">
                <a16:creationId xmlns:a16="http://schemas.microsoft.com/office/drawing/2014/main" id="{D9CC0663-9CE7-5442-8738-C3527F37C54E}"/>
              </a:ext>
            </a:extLst>
          </p:cNvPr>
          <p:cNvCxnSpPr/>
          <p:nvPr/>
        </p:nvCxnSpPr>
        <p:spPr>
          <a:xfrm>
            <a:off x="408507" y="5008336"/>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46BE9D-7A3C-B346-9F43-DCED902ACF1F}"/>
              </a:ext>
            </a:extLst>
          </p:cNvPr>
          <p:cNvCxnSpPr/>
          <p:nvPr/>
        </p:nvCxnSpPr>
        <p:spPr>
          <a:xfrm>
            <a:off x="459948" y="5539601"/>
            <a:ext cx="382793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C35674-E1DB-BB47-B725-73213563FB24}"/>
              </a:ext>
            </a:extLst>
          </p:cNvPr>
          <p:cNvCxnSpPr>
            <a:cxnSpLocks/>
          </p:cNvCxnSpPr>
          <p:nvPr/>
        </p:nvCxnSpPr>
        <p:spPr>
          <a:xfrm flipH="1">
            <a:off x="2345232" y="5008115"/>
            <a:ext cx="14394" cy="103549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711622B-111D-F94E-88A2-8E99A9B4E15C}"/>
              </a:ext>
            </a:extLst>
          </p:cNvPr>
          <p:cNvSpPr txBox="1"/>
          <p:nvPr/>
        </p:nvSpPr>
        <p:spPr>
          <a:xfrm>
            <a:off x="379146" y="5001960"/>
            <a:ext cx="167927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59" name="TextBox 58">
            <a:extLst>
              <a:ext uri="{FF2B5EF4-FFF2-40B4-BE49-F238E27FC236}">
                <a16:creationId xmlns:a16="http://schemas.microsoft.com/office/drawing/2014/main" id="{2F10F501-C9DC-D444-B495-4C244B1589A9}"/>
              </a:ext>
            </a:extLst>
          </p:cNvPr>
          <p:cNvSpPr txBox="1"/>
          <p:nvPr/>
        </p:nvSpPr>
        <p:spPr>
          <a:xfrm>
            <a:off x="360927" y="5528485"/>
            <a:ext cx="1679279"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IP</a:t>
            </a:r>
          </a:p>
        </p:txBody>
      </p:sp>
      <p:sp>
        <p:nvSpPr>
          <p:cNvPr id="60" name="TextBox 59">
            <a:extLst>
              <a:ext uri="{FF2B5EF4-FFF2-40B4-BE49-F238E27FC236}">
                <a16:creationId xmlns:a16="http://schemas.microsoft.com/office/drawing/2014/main" id="{2910931A-3917-6443-B5DC-A98D5F04C8CE}"/>
              </a:ext>
            </a:extLst>
          </p:cNvPr>
          <p:cNvSpPr txBox="1"/>
          <p:nvPr/>
        </p:nvSpPr>
        <p:spPr>
          <a:xfrm>
            <a:off x="2332930" y="5012280"/>
            <a:ext cx="1833756"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8080:8080</a:t>
            </a:r>
          </a:p>
        </p:txBody>
      </p:sp>
      <p:sp>
        <p:nvSpPr>
          <p:cNvPr id="61" name="TextBox 60">
            <a:extLst>
              <a:ext uri="{FF2B5EF4-FFF2-40B4-BE49-F238E27FC236}">
                <a16:creationId xmlns:a16="http://schemas.microsoft.com/office/drawing/2014/main" id="{358E3657-F56E-CB42-B282-57A8DD09340B}"/>
              </a:ext>
            </a:extLst>
          </p:cNvPr>
          <p:cNvSpPr txBox="1"/>
          <p:nvPr/>
        </p:nvSpPr>
        <p:spPr>
          <a:xfrm>
            <a:off x="2332929" y="5562155"/>
            <a:ext cx="1833756"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10.0.2.20</a:t>
            </a:r>
          </a:p>
        </p:txBody>
      </p:sp>
      <p:sp>
        <p:nvSpPr>
          <p:cNvPr id="13" name="Right Arrow 12">
            <a:extLst>
              <a:ext uri="{FF2B5EF4-FFF2-40B4-BE49-F238E27FC236}">
                <a16:creationId xmlns:a16="http://schemas.microsoft.com/office/drawing/2014/main" id="{EF0C35F1-5659-9B40-A250-985B3C452DF9}"/>
              </a:ext>
            </a:extLst>
          </p:cNvPr>
          <p:cNvSpPr/>
          <p:nvPr/>
        </p:nvSpPr>
        <p:spPr bwMode="auto">
          <a:xfrm rot="20738189">
            <a:off x="4281713" y="3017806"/>
            <a:ext cx="2142329"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Right Arrow 61">
            <a:extLst>
              <a:ext uri="{FF2B5EF4-FFF2-40B4-BE49-F238E27FC236}">
                <a16:creationId xmlns:a16="http://schemas.microsoft.com/office/drawing/2014/main" id="{9DE30304-6B2E-A646-ACEA-4850BE7D978D}"/>
              </a:ext>
            </a:extLst>
          </p:cNvPr>
          <p:cNvSpPr/>
          <p:nvPr/>
        </p:nvSpPr>
        <p:spPr bwMode="auto">
          <a:xfrm rot="673171">
            <a:off x="4279843" y="3853066"/>
            <a:ext cx="2246402" cy="666816"/>
          </a:xfrm>
          <a:prstGeom prst="righ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89865337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29355" y="2153153"/>
            <a:ext cx="1390219" cy="3085355"/>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algn="ctr" defTabSz="932472" fontAlgn="base">
              <a:spcBef>
                <a:spcPct val="0"/>
              </a:spcBef>
              <a:spcAft>
                <a:spcPct val="0"/>
              </a:spcAft>
            </a:pPr>
            <a:r>
              <a:rPr lang="en-US" sz="2400">
                <a:solidFill>
                  <a:schemeClr val="tx1">
                    <a:lumMod val="50000"/>
                  </a:schemeClr>
                </a:solidFill>
              </a:rPr>
              <a:t>Service</a:t>
            </a:r>
          </a:p>
          <a:p>
            <a:pPr algn="ctr" defTabSz="932472" fontAlgn="base">
              <a:spcBef>
                <a:spcPct val="0"/>
              </a:spcBef>
              <a:spcAft>
                <a:spcPct val="0"/>
              </a:spcAft>
            </a:pPr>
            <a:r>
              <a:rPr lang="en-US" sz="1600">
                <a:solidFill>
                  <a:schemeClr val="tx1">
                    <a:lumMod val="50000"/>
                  </a:schemeClr>
                </a:solidFill>
              </a:rPr>
              <a:t>ratings-web</a:t>
            </a:r>
          </a:p>
          <a:p>
            <a:pPr algn="ctr" defTabSz="932472" fontAlgn="base">
              <a:spcBef>
                <a:spcPct val="0"/>
              </a:spcBef>
              <a:spcAft>
                <a:spcPct val="0"/>
              </a:spcAft>
            </a:pPr>
            <a:r>
              <a:rPr lang="en-US" sz="1600">
                <a:solidFill>
                  <a:schemeClr val="tx1">
                    <a:lumMod val="50000"/>
                  </a:schemeClr>
                </a:solidFill>
              </a:rPr>
              <a:t>IP Address</a:t>
            </a:r>
            <a:endParaRPr lang="en-US" sz="2000">
              <a:solidFill>
                <a:schemeClr val="tx1">
                  <a:lumMod val="50000"/>
                </a:schemeClr>
              </a:solidFill>
            </a:endParaRPr>
          </a:p>
        </p:txBody>
      </p:sp>
    </p:spTree>
    <p:extLst>
      <p:ext uri="{BB962C8B-B14F-4D97-AF65-F5344CB8AC3E}">
        <p14:creationId xmlns:p14="http://schemas.microsoft.com/office/powerpoint/2010/main" val="403556069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475154" y="298475"/>
            <a:ext cx="10422341" cy="108337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Kubernetes Architecture Components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Pods</a:t>
            </a:r>
            <a:endPar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Master</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chemeClr val="accent5">
                <a:lumMod val="60000"/>
                <a:lumOff val="40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29355" y="2153153"/>
            <a:ext cx="1390219" cy="3085355"/>
          </a:xfrm>
          <a:prstGeom prst="rect">
            <a:avLst/>
          </a:prstGeom>
          <a:solidFill>
            <a:schemeClr val="bg1">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7529" y="2137483"/>
            <a:ext cx="3244082" cy="836470"/>
          </a:xfrm>
          <a:prstGeom prst="rect">
            <a:avLst/>
          </a:prstGeom>
          <a:solidFill>
            <a:schemeClr val="bg1">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49162170-2D48-40E7-BDB3-E821CA6A6F2E}"/>
              </a:ext>
            </a:extLst>
          </p:cNvPr>
          <p:cNvSpPr/>
          <p:nvPr/>
        </p:nvSpPr>
        <p:spPr bwMode="auto">
          <a:xfrm>
            <a:off x="4875830" y="4885273"/>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972C88AD-46AC-4584-B78D-685FE617AA6B}"/>
              </a:ext>
            </a:extLst>
          </p:cNvPr>
          <p:cNvSpPr/>
          <p:nvPr/>
        </p:nvSpPr>
        <p:spPr bwMode="auto">
          <a:xfrm>
            <a:off x="8517036" y="4900313"/>
            <a:ext cx="1300505"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ratings-db1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FF05429F-D225-4044-922E-40B252ED6B41}"/>
              </a:ext>
            </a:extLst>
          </p:cNvPr>
          <p:cNvSpPr/>
          <p:nvPr/>
        </p:nvSpPr>
        <p:spPr bwMode="auto">
          <a:xfrm>
            <a:off x="10097153" y="4894511"/>
            <a:ext cx="1306047"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someotherpod</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15318189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517322" y="255188"/>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Deployments in Kubernetes</a:t>
            </a:r>
          </a:p>
        </p:txBody>
      </p:sp>
      <p:pic>
        <p:nvPicPr>
          <p:cNvPr id="9" name="Picture 8" descr="A screenshot of a cell phone&#10;&#10;Description generated with high confidence">
            <a:extLst>
              <a:ext uri="{FF2B5EF4-FFF2-40B4-BE49-F238E27FC236}">
                <a16:creationId xmlns:a16="http://schemas.microsoft.com/office/drawing/2014/main" id="{4E5F30C1-90BA-44B8-B7C0-180F60D89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8534" y="1668862"/>
            <a:ext cx="4267200" cy="4933950"/>
          </a:xfrm>
          <a:prstGeom prst="rect">
            <a:avLst/>
          </a:prstGeom>
        </p:spPr>
      </p:pic>
      <p:pic>
        <p:nvPicPr>
          <p:cNvPr id="10" name="Picture 9">
            <a:extLst>
              <a:ext uri="{FF2B5EF4-FFF2-40B4-BE49-F238E27FC236}">
                <a16:creationId xmlns:a16="http://schemas.microsoft.com/office/drawing/2014/main" id="{59586417-8595-47B9-ABFA-9B95BBFFB3B5}"/>
              </a:ext>
            </a:extLst>
          </p:cNvPr>
          <p:cNvPicPr>
            <a:picLocks noChangeAspect="1"/>
          </p:cNvPicPr>
          <p:nvPr/>
        </p:nvPicPr>
        <p:blipFill>
          <a:blip r:embed="rId4"/>
          <a:stretch>
            <a:fillRect/>
          </a:stretch>
        </p:blipFill>
        <p:spPr>
          <a:xfrm>
            <a:off x="406206" y="2081213"/>
            <a:ext cx="6717700" cy="4109248"/>
          </a:xfrm>
          <a:prstGeom prst="rect">
            <a:avLst/>
          </a:prstGeom>
        </p:spPr>
      </p:pic>
      <p:sp>
        <p:nvSpPr>
          <p:cNvPr id="14" name="TextBox 13">
            <a:extLst>
              <a:ext uri="{FF2B5EF4-FFF2-40B4-BE49-F238E27FC236}">
                <a16:creationId xmlns:a16="http://schemas.microsoft.com/office/drawing/2014/main" id="{89403B06-1AB6-4395-AE64-8060475EB6D7}"/>
              </a:ext>
            </a:extLst>
          </p:cNvPr>
          <p:cNvSpPr txBox="1"/>
          <p:nvPr/>
        </p:nvSpPr>
        <p:spPr>
          <a:xfrm>
            <a:off x="1375274" y="1453349"/>
            <a:ext cx="4779563"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solidFill>
                  <a:schemeClr val="accent4"/>
                </a:solidFill>
              </a:rPr>
              <a:t>Manual via Kubernetes Portal</a:t>
            </a:r>
          </a:p>
        </p:txBody>
      </p:sp>
      <p:sp>
        <p:nvSpPr>
          <p:cNvPr id="15" name="TextBox 14">
            <a:extLst>
              <a:ext uri="{FF2B5EF4-FFF2-40B4-BE49-F238E27FC236}">
                <a16:creationId xmlns:a16="http://schemas.microsoft.com/office/drawing/2014/main" id="{314BDBED-F4AB-4DD5-9408-FB3FC7E681B8}"/>
              </a:ext>
            </a:extLst>
          </p:cNvPr>
          <p:cNvSpPr txBox="1"/>
          <p:nvPr/>
        </p:nvSpPr>
        <p:spPr>
          <a:xfrm>
            <a:off x="7346988" y="1040998"/>
            <a:ext cx="4510291"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a:solidFill>
                  <a:schemeClr val="accent4"/>
                </a:solidFill>
              </a:rPr>
              <a:t>Infra-as-Code a YAML file</a:t>
            </a:r>
          </a:p>
        </p:txBody>
      </p:sp>
    </p:spTree>
    <p:extLst>
      <p:ext uri="{BB962C8B-B14F-4D97-AF65-F5344CB8AC3E}">
        <p14:creationId xmlns:p14="http://schemas.microsoft.com/office/powerpoint/2010/main" val="9678664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919205BE-7DF4-7A4B-89C4-200D08A5DF36}"/>
              </a:ext>
            </a:extLst>
          </p:cNvPr>
          <p:cNvGrpSpPr/>
          <p:nvPr/>
        </p:nvGrpSpPr>
        <p:grpSpPr>
          <a:xfrm>
            <a:off x="7822928" y="1839158"/>
            <a:ext cx="3114994" cy="2257649"/>
            <a:chOff x="4336698" y="2474219"/>
            <a:chExt cx="3114994" cy="2257649"/>
          </a:xfrm>
        </p:grpSpPr>
        <p:cxnSp>
          <p:nvCxnSpPr>
            <p:cNvPr id="31" name="Straight Connector 30">
              <a:extLst>
                <a:ext uri="{FF2B5EF4-FFF2-40B4-BE49-F238E27FC236}">
                  <a16:creationId xmlns:a16="http://schemas.microsoft.com/office/drawing/2014/main" id="{512F1B1B-1DF6-CC49-B9C3-86C87850769A}"/>
                </a:ext>
              </a:extLst>
            </p:cNvPr>
            <p:cNvCxnSpPr>
              <a:cxnSpLocks/>
            </p:cNvCxnSpPr>
            <p:nvPr/>
          </p:nvCxnSpPr>
          <p:spPr>
            <a:xfrm>
              <a:off x="4336698" y="4731868"/>
              <a:ext cx="3114994"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9BA235A-F606-6542-A1EA-EEE96172AFAF}"/>
                </a:ext>
              </a:extLst>
            </p:cNvPr>
            <p:cNvSpPr txBox="1"/>
            <p:nvPr/>
          </p:nvSpPr>
          <p:spPr>
            <a:xfrm>
              <a:off x="4565457" y="2474219"/>
              <a:ext cx="2163796"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353535"/>
                  </a:solidFill>
                  <a:effectLst/>
                  <a:uLnTx/>
                  <a:uFillTx/>
                  <a:latin typeface="Segoe UI Semilight"/>
                  <a:ea typeface="+mn-ea"/>
                  <a:cs typeface="+mn-cs"/>
                </a:rPr>
                <a:t>micro-web</a:t>
              </a:r>
            </a:p>
          </p:txBody>
        </p:sp>
        <p:cxnSp>
          <p:nvCxnSpPr>
            <p:cNvPr id="34" name="Straight Connector 33">
              <a:extLst>
                <a:ext uri="{FF2B5EF4-FFF2-40B4-BE49-F238E27FC236}">
                  <a16:creationId xmlns:a16="http://schemas.microsoft.com/office/drawing/2014/main" id="{BB506249-B6FB-CE40-A15B-6574C741DD81}"/>
                </a:ext>
              </a:extLst>
            </p:cNvPr>
            <p:cNvCxnSpPr/>
            <p:nvPr/>
          </p:nvCxnSpPr>
          <p:spPr>
            <a:xfrm>
              <a:off x="5647355" y="2987328"/>
              <a:ext cx="0" cy="5131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DF8DC59-C424-D741-9D21-04BC26523470}"/>
                </a:ext>
              </a:extLst>
            </p:cNvPr>
            <p:cNvSpPr txBox="1"/>
            <p:nvPr/>
          </p:nvSpPr>
          <p:spPr>
            <a:xfrm>
              <a:off x="4727787" y="2981395"/>
              <a:ext cx="757238"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36" name="TextBox 35">
              <a:extLst>
                <a:ext uri="{FF2B5EF4-FFF2-40B4-BE49-F238E27FC236}">
                  <a16:creationId xmlns:a16="http://schemas.microsoft.com/office/drawing/2014/main" id="{7F170A6E-47DA-7947-823E-95BB0260A5A2}"/>
                </a:ext>
              </a:extLst>
            </p:cNvPr>
            <p:cNvSpPr txBox="1"/>
            <p:nvPr/>
          </p:nvSpPr>
          <p:spPr>
            <a:xfrm>
              <a:off x="5643424" y="2993264"/>
              <a:ext cx="1028859" cy="5170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8000</a:t>
              </a:r>
            </a:p>
          </p:txBody>
        </p:sp>
      </p:grpSp>
      <p:grpSp>
        <p:nvGrpSpPr>
          <p:cNvPr id="51" name="Group 50">
            <a:extLst>
              <a:ext uri="{FF2B5EF4-FFF2-40B4-BE49-F238E27FC236}">
                <a16:creationId xmlns:a16="http://schemas.microsoft.com/office/drawing/2014/main" id="{F53AB95E-85FD-7043-A018-0CBCEB639124}"/>
              </a:ext>
            </a:extLst>
          </p:cNvPr>
          <p:cNvGrpSpPr/>
          <p:nvPr/>
        </p:nvGrpSpPr>
        <p:grpSpPr>
          <a:xfrm>
            <a:off x="8168317" y="3757224"/>
            <a:ext cx="3737433" cy="1544098"/>
            <a:chOff x="4572130" y="1865029"/>
            <a:chExt cx="3022437" cy="1629354"/>
          </a:xfrm>
        </p:grpSpPr>
        <p:sp>
          <p:nvSpPr>
            <p:cNvPr id="52" name="Rectangle 51">
              <a:extLst>
                <a:ext uri="{FF2B5EF4-FFF2-40B4-BE49-F238E27FC236}">
                  <a16:creationId xmlns:a16="http://schemas.microsoft.com/office/drawing/2014/main" id="{C79BD4B7-1880-A349-B89F-26E723E035C6}"/>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ingress</a:t>
              </a:r>
            </a:p>
          </p:txBody>
        </p:sp>
        <p:sp>
          <p:nvSpPr>
            <p:cNvPr id="53" name="Rectangle 52">
              <a:extLst>
                <a:ext uri="{FF2B5EF4-FFF2-40B4-BE49-F238E27FC236}">
                  <a16:creationId xmlns:a16="http://schemas.microsoft.com/office/drawing/2014/main" id="{35149381-07F6-6E45-8102-C6519CD27133}"/>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0C6E3F2-8884-3649-AFFF-23AFB0E7739F}"/>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0B8E7ACF-AD71-D94E-8E49-6A045C39A07B}"/>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56" name="Straight Connector 55">
              <a:extLst>
                <a:ext uri="{FF2B5EF4-FFF2-40B4-BE49-F238E27FC236}">
                  <a16:creationId xmlns:a16="http://schemas.microsoft.com/office/drawing/2014/main" id="{6BCA6058-D2EB-024D-9A34-AAD7714A2ED9}"/>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9D21C0B-C799-EC45-8860-47E436605C23}"/>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58" name="TextBox 57">
              <a:extLst>
                <a:ext uri="{FF2B5EF4-FFF2-40B4-BE49-F238E27FC236}">
                  <a16:creationId xmlns:a16="http://schemas.microsoft.com/office/drawing/2014/main" id="{95BD0D21-0A98-2148-8BE2-C4467E1C8BED}"/>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33" name="Group 32">
            <a:extLst>
              <a:ext uri="{FF2B5EF4-FFF2-40B4-BE49-F238E27FC236}">
                <a16:creationId xmlns:a16="http://schemas.microsoft.com/office/drawing/2014/main" id="{0609A2C8-46DB-FE40-9826-0B562BBB0614}"/>
              </a:ext>
            </a:extLst>
          </p:cNvPr>
          <p:cNvGrpSpPr/>
          <p:nvPr/>
        </p:nvGrpSpPr>
        <p:grpSpPr>
          <a:xfrm>
            <a:off x="4183804" y="3757224"/>
            <a:ext cx="3737433" cy="1544098"/>
            <a:chOff x="4572130" y="1865029"/>
            <a:chExt cx="3022437" cy="1629354"/>
          </a:xfrm>
        </p:grpSpPr>
        <p:sp>
          <p:nvSpPr>
            <p:cNvPr id="37" name="Rectangle 36">
              <a:extLst>
                <a:ext uri="{FF2B5EF4-FFF2-40B4-BE49-F238E27FC236}">
                  <a16:creationId xmlns:a16="http://schemas.microsoft.com/office/drawing/2014/main" id="{ACAF93C2-FE3A-774D-BB6C-EA3FFFD34491}"/>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sp>
          <p:nvSpPr>
            <p:cNvPr id="38" name="Rectangle 37">
              <a:extLst>
                <a:ext uri="{FF2B5EF4-FFF2-40B4-BE49-F238E27FC236}">
                  <a16:creationId xmlns:a16="http://schemas.microsoft.com/office/drawing/2014/main" id="{4DDD37AF-D8DF-AB42-A620-0DE3A75456C5}"/>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BD747B56-9A83-E240-9326-4B05CAAA4287}"/>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5B2C794C-54AD-6F49-A2AB-4CF9B5E5E3F5}"/>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50" name="Straight Connector 49">
              <a:extLst>
                <a:ext uri="{FF2B5EF4-FFF2-40B4-BE49-F238E27FC236}">
                  <a16:creationId xmlns:a16="http://schemas.microsoft.com/office/drawing/2014/main" id="{1ABDC434-6E75-3E45-B2EF-7C17758EDAE0}"/>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86B8866-22BF-8E49-ABB1-F9C5786FA87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68" name="TextBox 67">
              <a:extLst>
                <a:ext uri="{FF2B5EF4-FFF2-40B4-BE49-F238E27FC236}">
                  <a16:creationId xmlns:a16="http://schemas.microsoft.com/office/drawing/2014/main" id="{EAE180BD-7E5B-4C46-A890-F077C6614B7E}"/>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69" name="Group 68">
            <a:extLst>
              <a:ext uri="{FF2B5EF4-FFF2-40B4-BE49-F238E27FC236}">
                <a16:creationId xmlns:a16="http://schemas.microsoft.com/office/drawing/2014/main" id="{B1CCE659-AFC0-BC43-A649-1F255B373D9D}"/>
              </a:ext>
            </a:extLst>
          </p:cNvPr>
          <p:cNvGrpSpPr/>
          <p:nvPr/>
        </p:nvGrpSpPr>
        <p:grpSpPr>
          <a:xfrm>
            <a:off x="285568" y="3757224"/>
            <a:ext cx="3737433" cy="1544098"/>
            <a:chOff x="4572130" y="1865029"/>
            <a:chExt cx="3022437" cy="1629354"/>
          </a:xfrm>
        </p:grpSpPr>
        <p:sp>
          <p:nvSpPr>
            <p:cNvPr id="70" name="Rectangle 69">
              <a:extLst>
                <a:ext uri="{FF2B5EF4-FFF2-40B4-BE49-F238E27FC236}">
                  <a16:creationId xmlns:a16="http://schemas.microsoft.com/office/drawing/2014/main" id="{1EA3D6B9-870B-FA43-902D-8E8F6465141A}"/>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sp>
          <p:nvSpPr>
            <p:cNvPr id="71" name="Rectangle 70">
              <a:extLst>
                <a:ext uri="{FF2B5EF4-FFF2-40B4-BE49-F238E27FC236}">
                  <a16:creationId xmlns:a16="http://schemas.microsoft.com/office/drawing/2014/main" id="{88E75F33-9453-D642-AD7A-2274F1308A62}"/>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2764BE38-E26C-9C49-B008-4A1FC1C2E898}"/>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C00EAF2-2025-D049-AF6E-93C7A43B9F76}"/>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74" name="Straight Connector 73">
              <a:extLst>
                <a:ext uri="{FF2B5EF4-FFF2-40B4-BE49-F238E27FC236}">
                  <a16:creationId xmlns:a16="http://schemas.microsoft.com/office/drawing/2014/main" id="{315768DD-4237-3744-AAAD-A7B6C83BAFB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15B5D91-9146-5047-8E03-4E246B9AEBE7}"/>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76" name="TextBox 75">
              <a:extLst>
                <a:ext uri="{FF2B5EF4-FFF2-40B4-BE49-F238E27FC236}">
                  <a16:creationId xmlns:a16="http://schemas.microsoft.com/office/drawing/2014/main" id="{28728B4C-B369-5D4F-990A-1815AF338824}"/>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77" name="Group 76">
            <a:extLst>
              <a:ext uri="{FF2B5EF4-FFF2-40B4-BE49-F238E27FC236}">
                <a16:creationId xmlns:a16="http://schemas.microsoft.com/office/drawing/2014/main" id="{0128848E-6B86-884C-AC87-F18E896C0C2C}"/>
              </a:ext>
            </a:extLst>
          </p:cNvPr>
          <p:cNvGrpSpPr/>
          <p:nvPr/>
        </p:nvGrpSpPr>
        <p:grpSpPr>
          <a:xfrm>
            <a:off x="2042443" y="5321870"/>
            <a:ext cx="3737433" cy="1544098"/>
            <a:chOff x="4572130" y="1865029"/>
            <a:chExt cx="3022437" cy="1629354"/>
          </a:xfrm>
        </p:grpSpPr>
        <p:sp>
          <p:nvSpPr>
            <p:cNvPr id="78" name="Rectangle 77">
              <a:extLst>
                <a:ext uri="{FF2B5EF4-FFF2-40B4-BE49-F238E27FC236}">
                  <a16:creationId xmlns:a16="http://schemas.microsoft.com/office/drawing/2014/main" id="{11519E15-4228-7345-9CC1-4ED89D1E57ED}"/>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79" name="Rectangle 78">
              <a:extLst>
                <a:ext uri="{FF2B5EF4-FFF2-40B4-BE49-F238E27FC236}">
                  <a16:creationId xmlns:a16="http://schemas.microsoft.com/office/drawing/2014/main" id="{A41FEB0E-4AE6-BE41-8B25-0587067691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72BD92ED-3719-D94B-A6B5-E6E283819C12}"/>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3AF0E17-363B-3040-933B-9DBA68E10C72}"/>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82" name="Straight Connector 81">
              <a:extLst>
                <a:ext uri="{FF2B5EF4-FFF2-40B4-BE49-F238E27FC236}">
                  <a16:creationId xmlns:a16="http://schemas.microsoft.com/office/drawing/2014/main" id="{36475F4D-0FD0-BB4F-8A33-6911F7BB07E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13003D9-3DD4-2547-AAB6-964DE3069DB5}"/>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84" name="TextBox 83">
              <a:extLst>
                <a:ext uri="{FF2B5EF4-FFF2-40B4-BE49-F238E27FC236}">
                  <a16:creationId xmlns:a16="http://schemas.microsoft.com/office/drawing/2014/main" id="{B6AC4411-631B-BD4C-9715-D5A5CE0193AC}"/>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85" name="Group 84">
            <a:extLst>
              <a:ext uri="{FF2B5EF4-FFF2-40B4-BE49-F238E27FC236}">
                <a16:creationId xmlns:a16="http://schemas.microsoft.com/office/drawing/2014/main" id="{A7D0D918-8B7F-994B-827A-F12F8090B3BD}"/>
              </a:ext>
            </a:extLst>
          </p:cNvPr>
          <p:cNvGrpSpPr/>
          <p:nvPr/>
        </p:nvGrpSpPr>
        <p:grpSpPr>
          <a:xfrm>
            <a:off x="6391983" y="5337013"/>
            <a:ext cx="3737433" cy="1544098"/>
            <a:chOff x="4572130" y="1865029"/>
            <a:chExt cx="3022437" cy="1629354"/>
          </a:xfrm>
        </p:grpSpPr>
        <p:sp>
          <p:nvSpPr>
            <p:cNvPr id="86" name="Rectangle 85">
              <a:extLst>
                <a:ext uri="{FF2B5EF4-FFF2-40B4-BE49-F238E27FC236}">
                  <a16:creationId xmlns:a16="http://schemas.microsoft.com/office/drawing/2014/main" id="{EDA90587-7E9F-D641-967A-3B483C6916D5}"/>
                </a:ext>
              </a:extLst>
            </p:cNvPr>
            <p:cNvSpPr/>
            <p:nvPr/>
          </p:nvSpPr>
          <p:spPr bwMode="auto">
            <a:xfrm>
              <a:off x="4641902" y="1865029"/>
              <a:ext cx="2952665" cy="5857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7" name="Rectangle 86">
              <a:extLst>
                <a:ext uri="{FF2B5EF4-FFF2-40B4-BE49-F238E27FC236}">
                  <a16:creationId xmlns:a16="http://schemas.microsoft.com/office/drawing/2014/main" id="{D79AF677-4F97-044F-8183-0D5F169663B6}"/>
                </a:ext>
              </a:extLst>
            </p:cNvPr>
            <p:cNvSpPr/>
            <p:nvPr/>
          </p:nvSpPr>
          <p:spPr bwMode="auto">
            <a:xfrm>
              <a:off x="4641902" y="2467022"/>
              <a:ext cx="2952665" cy="890541"/>
            </a:xfrm>
            <a:prstGeom prst="rect">
              <a:avLst/>
            </a:prstGeom>
            <a:solidFill>
              <a:schemeClr val="tx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88" name="Straight Connector 87">
              <a:extLst>
                <a:ext uri="{FF2B5EF4-FFF2-40B4-BE49-F238E27FC236}">
                  <a16:creationId xmlns:a16="http://schemas.microsoft.com/office/drawing/2014/main" id="{94722E8F-3D65-6942-9BDD-BC80332C35F4}"/>
                </a:ext>
              </a:extLst>
            </p:cNvPr>
            <p:cNvCxnSpPr/>
            <p:nvPr/>
          </p:nvCxnSpPr>
          <p:spPr>
            <a:xfrm>
              <a:off x="4641902" y="2912293"/>
              <a:ext cx="295266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D883E005-8899-B54F-9E0D-63A13A4BABF8}"/>
                </a:ext>
              </a:extLst>
            </p:cNvPr>
            <p:cNvSpPr txBox="1"/>
            <p:nvPr/>
          </p:nvSpPr>
          <p:spPr>
            <a:xfrm>
              <a:off x="4572130" y="2436965"/>
              <a:ext cx="1414463" cy="604072"/>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rating-web</a:t>
              </a:r>
            </a:p>
          </p:txBody>
        </p:sp>
        <p:cxnSp>
          <p:nvCxnSpPr>
            <p:cNvPr id="90" name="Straight Connector 89">
              <a:extLst>
                <a:ext uri="{FF2B5EF4-FFF2-40B4-BE49-F238E27FC236}">
                  <a16:creationId xmlns:a16="http://schemas.microsoft.com/office/drawing/2014/main" id="{B18A53FF-EC71-804A-BAC4-39C6494C8D1F}"/>
                </a:ext>
              </a:extLst>
            </p:cNvPr>
            <p:cNvCxnSpPr/>
            <p:nvPr/>
          </p:nvCxnSpPr>
          <p:spPr>
            <a:xfrm flipH="1">
              <a:off x="6118235" y="2912293"/>
              <a:ext cx="11103" cy="44527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A127944-3386-9C44-A894-35F8FBC11181}"/>
                </a:ext>
              </a:extLst>
            </p:cNvPr>
            <p:cNvSpPr txBox="1"/>
            <p:nvPr/>
          </p:nvSpPr>
          <p:spPr>
            <a:xfrm>
              <a:off x="4573732" y="2921919"/>
              <a:ext cx="1414463"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port</a:t>
              </a:r>
            </a:p>
          </p:txBody>
        </p:sp>
        <p:sp>
          <p:nvSpPr>
            <p:cNvPr id="92" name="TextBox 91">
              <a:extLst>
                <a:ext uri="{FF2B5EF4-FFF2-40B4-BE49-F238E27FC236}">
                  <a16:creationId xmlns:a16="http://schemas.microsoft.com/office/drawing/2014/main" id="{16BC5E57-0622-C44C-87D3-2CE8F0862DA3}"/>
                </a:ext>
              </a:extLst>
            </p:cNvPr>
            <p:cNvSpPr txBox="1"/>
            <p:nvPr/>
          </p:nvSpPr>
          <p:spPr>
            <a:xfrm>
              <a:off x="6089659" y="2949956"/>
              <a:ext cx="1414463" cy="403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353535"/>
                  </a:solidFill>
                  <a:effectLst/>
                  <a:uLnTx/>
                  <a:uFillTx/>
                  <a:latin typeface="Segoe UI Semilight"/>
                  <a:ea typeface="+mn-ea"/>
                  <a:cs typeface="+mn-cs"/>
                </a:rPr>
                <a:t>8080</a:t>
              </a:r>
            </a:p>
          </p:txBody>
        </p:sp>
      </p:grpSp>
      <p:grpSp>
        <p:nvGrpSpPr>
          <p:cNvPr id="93" name="Group 92">
            <a:extLst>
              <a:ext uri="{FF2B5EF4-FFF2-40B4-BE49-F238E27FC236}">
                <a16:creationId xmlns:a16="http://schemas.microsoft.com/office/drawing/2014/main" id="{4BA2AB87-80AA-1745-854D-1FC1A0D0C3E9}"/>
              </a:ext>
            </a:extLst>
          </p:cNvPr>
          <p:cNvGrpSpPr/>
          <p:nvPr/>
        </p:nvGrpSpPr>
        <p:grpSpPr>
          <a:xfrm>
            <a:off x="335571" y="2165564"/>
            <a:ext cx="11570178" cy="1147687"/>
            <a:chOff x="6337687" y="1259118"/>
            <a:chExt cx="5113120" cy="1328266"/>
          </a:xfrm>
        </p:grpSpPr>
        <p:sp>
          <p:nvSpPr>
            <p:cNvPr id="94" name="Rounded Rectangle 93">
              <a:extLst>
                <a:ext uri="{FF2B5EF4-FFF2-40B4-BE49-F238E27FC236}">
                  <a16:creationId xmlns:a16="http://schemas.microsoft.com/office/drawing/2014/main" id="{A68A329E-C63B-1F4F-9317-80E5B8B1DAB8}"/>
                </a:ext>
              </a:extLst>
            </p:cNvPr>
            <p:cNvSpPr/>
            <p:nvPr/>
          </p:nvSpPr>
          <p:spPr bwMode="auto">
            <a:xfrm>
              <a:off x="6353717" y="1274010"/>
              <a:ext cx="5097090" cy="1313374"/>
            </a:xfrm>
            <a:prstGeom prst="roundRect">
              <a:avLst/>
            </a:prstGeom>
            <a:solidFill>
              <a:schemeClr val="accent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95" name="TextBox 94">
              <a:extLst>
                <a:ext uri="{FF2B5EF4-FFF2-40B4-BE49-F238E27FC236}">
                  <a16:creationId xmlns:a16="http://schemas.microsoft.com/office/drawing/2014/main" id="{1E1C6D4A-5E0D-F04B-98C7-EEA052AC6C31}"/>
                </a:ext>
              </a:extLst>
            </p:cNvPr>
            <p:cNvSpPr txBox="1"/>
            <p:nvPr/>
          </p:nvSpPr>
          <p:spPr>
            <a:xfrm>
              <a:off x="6337687" y="1259118"/>
              <a:ext cx="5097090" cy="1296979"/>
            </a:xfrm>
            <a:prstGeom prst="rect">
              <a:avLst/>
            </a:prstGeom>
            <a:noFill/>
            <a:ln>
              <a:solidFill>
                <a:schemeClr val="accent1"/>
              </a:solidFill>
            </a:ln>
          </p:spPr>
          <p:txBody>
            <a:bodyPr wrap="square" lIns="179285" tIns="143428" rIns="179285" bIns="143428" rtlCol="0" anchor="ctr">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6000" b="0" i="0" u="none" strike="noStrike" kern="1200" cap="none" spc="0" normalizeH="0" baseline="0" noProof="0" err="1">
                  <a:ln>
                    <a:noFill/>
                  </a:ln>
                  <a:solidFill>
                    <a:srgbClr val="FFFFFF"/>
                  </a:solidFill>
                  <a:effectLst/>
                  <a:uLnTx/>
                  <a:uFillTx/>
                  <a:latin typeface="Segoe UI Semilight"/>
                  <a:ea typeface="+mn-ea"/>
                  <a:cs typeface="+mn-cs"/>
                </a:rPr>
                <a:t>api</a:t>
              </a:r>
              <a:r>
                <a:rPr kumimoji="0" lang="en-US" sz="6000" b="0" i="0" u="none" strike="noStrike" kern="1200" cap="none" spc="0" normalizeH="0" baseline="0" noProof="0">
                  <a:ln>
                    <a:noFill/>
                  </a:ln>
                  <a:solidFill>
                    <a:srgbClr val="FFFFFF"/>
                  </a:solidFill>
                  <a:effectLst/>
                  <a:uLnTx/>
                  <a:uFillTx/>
                  <a:latin typeface="Segoe UI Semilight"/>
                  <a:ea typeface="+mn-ea"/>
                  <a:cs typeface="+mn-cs"/>
                </a:rPr>
                <a:t>-server</a:t>
              </a:r>
            </a:p>
          </p:txBody>
        </p:sp>
      </p:grpSp>
      <p:sp>
        <p:nvSpPr>
          <p:cNvPr id="5" name="TextBox 4">
            <a:extLst>
              <a:ext uri="{FF2B5EF4-FFF2-40B4-BE49-F238E27FC236}">
                <a16:creationId xmlns:a16="http://schemas.microsoft.com/office/drawing/2014/main" id="{0E90958D-B0D8-CE40-9B9A-F8A58F710C71}"/>
              </a:ext>
            </a:extLst>
          </p:cNvPr>
          <p:cNvSpPr txBox="1"/>
          <p:nvPr/>
        </p:nvSpPr>
        <p:spPr>
          <a:xfrm>
            <a:off x="335571" y="137786"/>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99" name="TextBox 98">
            <a:extLst>
              <a:ext uri="{FF2B5EF4-FFF2-40B4-BE49-F238E27FC236}">
                <a16:creationId xmlns:a16="http://schemas.microsoft.com/office/drawing/2014/main" id="{1AB2A26E-93B3-3744-9E0C-130465D3C121}"/>
              </a:ext>
            </a:extLst>
          </p:cNvPr>
          <p:cNvSpPr txBox="1"/>
          <p:nvPr/>
        </p:nvSpPr>
        <p:spPr>
          <a:xfrm>
            <a:off x="3791515" y="132768"/>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0" name="TextBox 99">
            <a:extLst>
              <a:ext uri="{FF2B5EF4-FFF2-40B4-BE49-F238E27FC236}">
                <a16:creationId xmlns:a16="http://schemas.microsoft.com/office/drawing/2014/main" id="{D747E83F-A3F4-CB41-9021-8FB3A12E631D}"/>
              </a:ext>
            </a:extLst>
          </p:cNvPr>
          <p:cNvSpPr txBox="1"/>
          <p:nvPr/>
        </p:nvSpPr>
        <p:spPr>
          <a:xfrm>
            <a:off x="7187213" y="140375"/>
            <a:ext cx="2971300" cy="1412694"/>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apiVersion</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apps/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Kind: deployment</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Metadata:</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rPr>
              <a:t>    name: rating-web</a:t>
            </a:r>
          </a:p>
        </p:txBody>
      </p:sp>
      <p:sp>
        <p:nvSpPr>
          <p:cNvPr id="101" name="TextBox 100">
            <a:extLst>
              <a:ext uri="{FF2B5EF4-FFF2-40B4-BE49-F238E27FC236}">
                <a16:creationId xmlns:a16="http://schemas.microsoft.com/office/drawing/2014/main" id="{97A773CC-D4C5-FA4B-BAD7-E8FAC8C72839}"/>
              </a:ext>
            </a:extLst>
          </p:cNvPr>
          <p:cNvSpPr txBox="1"/>
          <p:nvPr/>
        </p:nvSpPr>
        <p:spPr>
          <a:xfrm>
            <a:off x="10478905" y="140375"/>
            <a:ext cx="1315004" cy="1335750"/>
          </a:xfrm>
          <a:prstGeom prst="rect">
            <a:avLst/>
          </a:prstGeom>
          <a:noFill/>
          <a:ln w="38100">
            <a:solidFill>
              <a:schemeClr val="tx1"/>
            </a:solidFill>
            <a:prstDash val="sysDot"/>
          </a:ln>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Semilight"/>
                <a:ea typeface="+mn-ea"/>
                <a:cs typeface="+mn-cs"/>
              </a:rPr>
              <a:t>customResorce</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mn-cs"/>
            </a:endParaRPr>
          </a:p>
        </p:txBody>
      </p:sp>
      <p:cxnSp>
        <p:nvCxnSpPr>
          <p:cNvPr id="7" name="Straight Arrow Connector 6">
            <a:extLst>
              <a:ext uri="{FF2B5EF4-FFF2-40B4-BE49-F238E27FC236}">
                <a16:creationId xmlns:a16="http://schemas.microsoft.com/office/drawing/2014/main" id="{E36CD304-47B7-574D-BD3A-22572DB17255}"/>
              </a:ext>
            </a:extLst>
          </p:cNvPr>
          <p:cNvCxnSpPr>
            <a:stCxn id="5" idx="2"/>
          </p:cNvCxnSpPr>
          <p:nvPr/>
        </p:nvCxnSpPr>
        <p:spPr>
          <a:xfrm flipH="1">
            <a:off x="1816274" y="1550480"/>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E03B80C8-F10B-E44F-90A8-013DDF733C2E}"/>
              </a:ext>
            </a:extLst>
          </p:cNvPr>
          <p:cNvCxnSpPr/>
          <p:nvPr/>
        </p:nvCxnSpPr>
        <p:spPr>
          <a:xfrm flipH="1">
            <a:off x="5244568"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342443E-D110-4349-A4C1-14411989E775}"/>
              </a:ext>
            </a:extLst>
          </p:cNvPr>
          <p:cNvCxnSpPr/>
          <p:nvPr/>
        </p:nvCxnSpPr>
        <p:spPr>
          <a:xfrm flipH="1">
            <a:off x="8670388" y="1591222"/>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69573D9-2B52-0945-ACEA-F3AF7AC5A5A7}"/>
              </a:ext>
            </a:extLst>
          </p:cNvPr>
          <p:cNvCxnSpPr/>
          <p:nvPr/>
        </p:nvCxnSpPr>
        <p:spPr>
          <a:xfrm flipH="1">
            <a:off x="11136407" y="1553069"/>
            <a:ext cx="4947" cy="6150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D2CF578-65F3-144F-8D0D-7DAFE7A20DF3}"/>
              </a:ext>
            </a:extLst>
          </p:cNvPr>
          <p:cNvCxnSpPr>
            <a:cxnSpLocks/>
          </p:cNvCxnSpPr>
          <p:nvPr/>
        </p:nvCxnSpPr>
        <p:spPr>
          <a:xfrm>
            <a:off x="1818956" y="3382233"/>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21B94DA-D6F7-B84A-9CA4-7565F625EFDC}"/>
              </a:ext>
            </a:extLst>
          </p:cNvPr>
          <p:cNvCxnSpPr>
            <a:cxnSpLocks/>
          </p:cNvCxnSpPr>
          <p:nvPr/>
        </p:nvCxnSpPr>
        <p:spPr>
          <a:xfrm>
            <a:off x="5277164" y="339672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EFCF50F-49C0-F74B-8122-CAA56281473C}"/>
              </a:ext>
            </a:extLst>
          </p:cNvPr>
          <p:cNvCxnSpPr>
            <a:cxnSpLocks/>
          </p:cNvCxnSpPr>
          <p:nvPr/>
        </p:nvCxnSpPr>
        <p:spPr>
          <a:xfrm>
            <a:off x="10017574" y="3358187"/>
            <a:ext cx="1" cy="37610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409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500" fill="hold"/>
                                        <p:tgtEl>
                                          <p:spTgt spid="33"/>
                                        </p:tgtEl>
                                        <p:attrNameLst>
                                          <p:attrName>ppt_x</p:attrName>
                                        </p:attrNameLst>
                                      </p:cBhvr>
                                      <p:tavLst>
                                        <p:tav tm="0">
                                          <p:val>
                                            <p:strVal val="#ppt_x"/>
                                          </p:val>
                                        </p:tav>
                                        <p:tav tm="100000">
                                          <p:val>
                                            <p:strVal val="#ppt_x"/>
                                          </p:val>
                                        </p:tav>
                                      </p:tavLst>
                                    </p:anim>
                                    <p:anim calcmode="lin" valueType="num">
                                      <p:cBhvr additive="base">
                                        <p:cTn id="1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500" fill="hold"/>
                                        <p:tgtEl>
                                          <p:spTgt spid="69"/>
                                        </p:tgtEl>
                                        <p:attrNameLst>
                                          <p:attrName>ppt_x</p:attrName>
                                        </p:attrNameLst>
                                      </p:cBhvr>
                                      <p:tavLst>
                                        <p:tav tm="0">
                                          <p:val>
                                            <p:strVal val="#ppt_x"/>
                                          </p:val>
                                        </p:tav>
                                        <p:tav tm="100000">
                                          <p:val>
                                            <p:strVal val="#ppt_x"/>
                                          </p:val>
                                        </p:tav>
                                      </p:tavLst>
                                    </p:anim>
                                    <p:anim calcmode="lin" valueType="num">
                                      <p:cBhvr additive="base">
                                        <p:cTn id="2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7"/>
                                        </p:tgtEl>
                                        <p:attrNameLst>
                                          <p:attrName>style.visibility</p:attrName>
                                        </p:attrNameLst>
                                      </p:cBhvr>
                                      <p:to>
                                        <p:strVal val="visible"/>
                                      </p:to>
                                    </p:set>
                                    <p:anim calcmode="lin" valueType="num">
                                      <p:cBhvr additive="base">
                                        <p:cTn id="25" dur="500" fill="hold"/>
                                        <p:tgtEl>
                                          <p:spTgt spid="77"/>
                                        </p:tgtEl>
                                        <p:attrNameLst>
                                          <p:attrName>ppt_x</p:attrName>
                                        </p:attrNameLst>
                                      </p:cBhvr>
                                      <p:tavLst>
                                        <p:tav tm="0">
                                          <p:val>
                                            <p:strVal val="#ppt_x"/>
                                          </p:val>
                                        </p:tav>
                                        <p:tav tm="100000">
                                          <p:val>
                                            <p:strVal val="#ppt_x"/>
                                          </p:val>
                                        </p:tav>
                                      </p:tavLst>
                                    </p:anim>
                                    <p:anim calcmode="lin" valueType="num">
                                      <p:cBhvr additive="base">
                                        <p:cTn id="26"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5"/>
                                        </p:tgtEl>
                                        <p:attrNameLst>
                                          <p:attrName>style.visibility</p:attrName>
                                        </p:attrNameLst>
                                      </p:cBhvr>
                                      <p:to>
                                        <p:strVal val="visible"/>
                                      </p:to>
                                    </p:set>
                                    <p:anim calcmode="lin" valueType="num">
                                      <p:cBhvr additive="base">
                                        <p:cTn id="31" dur="500" fill="hold"/>
                                        <p:tgtEl>
                                          <p:spTgt spid="85"/>
                                        </p:tgtEl>
                                        <p:attrNameLst>
                                          <p:attrName>ppt_x</p:attrName>
                                        </p:attrNameLst>
                                      </p:cBhvr>
                                      <p:tavLst>
                                        <p:tav tm="0">
                                          <p:val>
                                            <p:strVal val="#ppt_x"/>
                                          </p:val>
                                        </p:tav>
                                        <p:tav tm="100000">
                                          <p:val>
                                            <p:strVal val="#ppt_x"/>
                                          </p:val>
                                        </p:tav>
                                      </p:tavLst>
                                    </p:anim>
                                    <p:anim calcmode="lin" valueType="num">
                                      <p:cBhvr additive="base">
                                        <p:cTn id="32"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3717905"/>
          </a:xfrm>
        </p:spPr>
        <p:txBody>
          <a:bodyPr/>
          <a:lstStyle/>
          <a:p>
            <a:pPr lvl="0"/>
            <a:r>
              <a:rPr lang="en-US" b="1"/>
              <a:t>Deploy the Fab Medical API service </a:t>
            </a:r>
            <a:r>
              <a:rPr lang="en-US" b="1" dirty="0"/>
              <a:t>through the Kubernetes portal</a:t>
            </a:r>
            <a:endParaRPr lang="en-US" b="1"/>
          </a:p>
          <a:p>
            <a:pPr lvl="0"/>
            <a:r>
              <a:rPr lang="en-US" b="1"/>
              <a:t>Test the API app from a local shell in the pod</a:t>
            </a:r>
          </a:p>
          <a:p>
            <a:pPr lvl="0"/>
            <a:r>
              <a:rPr lang="en-US" b="1"/>
              <a:t>Deploy the Fab Medical Web app using YAML files.</a:t>
            </a:r>
          </a:p>
          <a:p>
            <a:pPr lvl="0"/>
            <a:r>
              <a:rPr lang="en-US" b="1"/>
              <a:t>Ensure that the Web app knows where to find the API service deployed previously.</a:t>
            </a:r>
          </a:p>
          <a:p>
            <a:pPr lvl="0"/>
            <a:r>
              <a:rPr lang="en-US" b="1"/>
              <a:t>Create a service for the web app that is accessible from outside the cluster.</a:t>
            </a:r>
          </a:p>
          <a:p>
            <a:pPr lvl="0"/>
            <a:r>
              <a:rPr lang="en-US" b="1"/>
              <a:t>Test the app and make sure speakers and session lists are showing.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4</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Your First Kubernetes Deployment</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4494805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Kubernetes</a:t>
            </a:r>
            <a:br>
              <a:rPr lang="en-US"/>
            </a:br>
            <a:r>
              <a:rPr lang="en-US"/>
              <a:t>	</a:t>
            </a:r>
            <a:r>
              <a:rPr lang="en-US" sz="4800">
                <a:solidFill>
                  <a:schemeClr val="accent4"/>
                </a:solidFill>
              </a:rPr>
              <a:t>Scaling &amp; HA</a:t>
            </a:r>
            <a:endParaRPr lang="en-US">
              <a:solidFill>
                <a:schemeClr val="accent4"/>
              </a:solidFill>
            </a:endParaRPr>
          </a:p>
        </p:txBody>
      </p:sp>
    </p:spTree>
    <p:extLst>
      <p:ext uri="{BB962C8B-B14F-4D97-AF65-F5344CB8AC3E}">
        <p14:creationId xmlns:p14="http://schemas.microsoft.com/office/powerpoint/2010/main" val="350164025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bg1"/>
                </a:solidFill>
              </a:rPr>
              <a:t>Application Scaling Strategies</a:t>
            </a:r>
          </a:p>
        </p:txBody>
      </p:sp>
      <p:sp>
        <p:nvSpPr>
          <p:cNvPr id="6" name="Content Placeholder 2"/>
          <p:cNvSpPr>
            <a:spLocks noGrp="1"/>
          </p:cNvSpPr>
          <p:nvPr>
            <p:ph type="body" sz="quarter" idx="10"/>
          </p:nvPr>
        </p:nvSpPr>
        <p:spPr>
          <a:xfrm>
            <a:off x="493345" y="1486746"/>
            <a:ext cx="10232348" cy="4746941"/>
          </a:xfrm>
          <a:prstGeom prst="rect">
            <a:avLst/>
          </a:prstGeom>
        </p:spPr>
        <p:txBody>
          <a:bodyPr/>
          <a:lstStyle/>
          <a:p>
            <a:r>
              <a:rPr lang="en-US" sz="2745" spc="-29">
                <a:solidFill>
                  <a:schemeClr val="bg1"/>
                </a:solidFill>
              </a:rPr>
              <a:t>Application Level</a:t>
            </a:r>
          </a:p>
          <a:p>
            <a:pPr lvl="2"/>
            <a:r>
              <a:rPr lang="en-US" sz="2745">
                <a:solidFill>
                  <a:schemeClr val="bg1"/>
                </a:solidFill>
              </a:rPr>
              <a:t>Increase/decrease the number of pods for a given service</a:t>
            </a:r>
          </a:p>
          <a:p>
            <a:pPr lvl="2"/>
            <a:r>
              <a:rPr lang="en-US" sz="2745">
                <a:solidFill>
                  <a:schemeClr val="bg1"/>
                </a:solidFill>
              </a:rPr>
              <a:t>Handled by the orchestrator or the application itself</a:t>
            </a:r>
          </a:p>
          <a:p>
            <a:pPr lvl="2"/>
            <a:r>
              <a:rPr lang="en-US" sz="2745">
                <a:solidFill>
                  <a:schemeClr val="bg1"/>
                </a:solidFill>
              </a:rPr>
              <a:t>Kubernetes Horizontal Pod Autoscaling</a:t>
            </a:r>
          </a:p>
          <a:p>
            <a:r>
              <a:rPr lang="en-US" sz="2745" spc="-29">
                <a:solidFill>
                  <a:schemeClr val="bg1"/>
                </a:solidFill>
              </a:rPr>
              <a:t>Infrastructure Level</a:t>
            </a:r>
          </a:p>
          <a:p>
            <a:pPr lvl="2"/>
            <a:r>
              <a:rPr lang="en-US" sz="2745">
                <a:solidFill>
                  <a:schemeClr val="bg1"/>
                </a:solidFill>
              </a:rPr>
              <a:t>Increase/decrease the number of VM’s running in the cluster</a:t>
            </a:r>
          </a:p>
          <a:p>
            <a:pPr lvl="2"/>
            <a:r>
              <a:rPr lang="en-US" sz="2745">
                <a:solidFill>
                  <a:schemeClr val="bg1"/>
                </a:solidFill>
              </a:rPr>
              <a:t>Azure infrastructure function</a:t>
            </a:r>
          </a:p>
          <a:p>
            <a:pPr lvl="2"/>
            <a:r>
              <a:rPr lang="en-US" sz="2745">
                <a:solidFill>
                  <a:schemeClr val="bg1"/>
                </a:solidFill>
              </a:rPr>
              <a:t>via AKS API/CLI (utilizes Azure VM Scale Sets)</a:t>
            </a:r>
          </a:p>
          <a:p>
            <a:pPr lvl="2"/>
            <a:r>
              <a:rPr lang="en-US" sz="2745">
                <a:solidFill>
                  <a:schemeClr val="bg1"/>
                </a:solidFill>
              </a:rPr>
              <a:t>Auto-scaling coming to AKS soon</a:t>
            </a:r>
          </a:p>
          <a:p>
            <a:pPr lvl="0"/>
            <a:r>
              <a:rPr lang="en-US" sz="2745" spc="-29">
                <a:solidFill>
                  <a:schemeClr val="bg1"/>
                </a:solidFill>
              </a:rPr>
              <a:t>These functions should be coordinated</a:t>
            </a:r>
          </a:p>
        </p:txBody>
      </p:sp>
    </p:spTree>
    <p:extLst>
      <p:ext uri="{BB962C8B-B14F-4D97-AF65-F5344CB8AC3E}">
        <p14:creationId xmlns:p14="http://schemas.microsoft.com/office/powerpoint/2010/main" val="551628096"/>
      </p:ext>
    </p:extLst>
  </p:cSld>
  <p:clrMapOvr>
    <a:overrideClrMapping bg1="dk1" tx1="lt1" bg2="dk2" tx2="lt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151322"/>
          </a:xfrm>
        </p:spPr>
        <p:txBody>
          <a:bodyPr/>
          <a:lstStyle/>
          <a:p>
            <a:r>
              <a:rPr lang="en-US" sz="3200" b="1"/>
              <a:t>Install the recommended tool-set:</a:t>
            </a:r>
          </a:p>
          <a:p>
            <a:pPr lvl="1"/>
            <a:r>
              <a:rPr lang="en-US" sz="3000" b="1"/>
              <a:t>Windows Subsystem for Linux</a:t>
            </a:r>
          </a:p>
          <a:p>
            <a:pPr lvl="1"/>
            <a:r>
              <a:rPr lang="en-US" sz="3000" b="1"/>
              <a:t>Azure CLI</a:t>
            </a:r>
          </a:p>
          <a:p>
            <a:pPr lvl="1"/>
            <a:r>
              <a:rPr lang="en-US" sz="3000" b="1"/>
              <a:t>Visual Studio Code</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0</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Ready, </a:t>
            </a:r>
            <a:r>
              <a:rPr lang="en-US" sz="3200">
                <a:solidFill>
                  <a:srgbClr val="0078D7"/>
                </a:solidFill>
                <a:latin typeface="Segoe UI Light" panose="020B0502040204020203" pitchFamily="34" charset="0"/>
                <a:cs typeface="Segoe UI Light" panose="020B0502040204020203" pitchFamily="34" charset="0"/>
              </a:rPr>
              <a:t>Set, GO!!! Get your machine ready!</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90974175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a:solidFill>
                  <a:schemeClr val="bg1"/>
                </a:solidFill>
              </a:rPr>
              <a:t>Scaling Pods</a:t>
            </a:r>
          </a:p>
        </p:txBody>
      </p:sp>
      <p:pic>
        <p:nvPicPr>
          <p:cNvPr id="5" name="Picture 4">
            <a:extLst>
              <a:ext uri="{FF2B5EF4-FFF2-40B4-BE49-F238E27FC236}">
                <a16:creationId xmlns:a16="http://schemas.microsoft.com/office/drawing/2014/main" id="{AB0D3705-EF2C-7D4C-B2E1-EF3839D1AE7F}"/>
              </a:ext>
            </a:extLst>
          </p:cNvPr>
          <p:cNvPicPr>
            <a:picLocks noChangeAspect="1"/>
          </p:cNvPicPr>
          <p:nvPr/>
        </p:nvPicPr>
        <p:blipFill>
          <a:blip r:embed="rId2"/>
          <a:stretch>
            <a:fillRect/>
          </a:stretch>
        </p:blipFill>
        <p:spPr>
          <a:xfrm>
            <a:off x="692883" y="3449638"/>
            <a:ext cx="2743200" cy="946150"/>
          </a:xfrm>
          <a:prstGeom prst="rect">
            <a:avLst/>
          </a:prstGeom>
        </p:spPr>
      </p:pic>
      <p:pic>
        <p:nvPicPr>
          <p:cNvPr id="6" name="Picture 5">
            <a:extLst>
              <a:ext uri="{FF2B5EF4-FFF2-40B4-BE49-F238E27FC236}">
                <a16:creationId xmlns:a16="http://schemas.microsoft.com/office/drawing/2014/main" id="{B4B33CB0-6305-AC40-9B0F-65DF03E0D65C}"/>
              </a:ext>
            </a:extLst>
          </p:cNvPr>
          <p:cNvPicPr>
            <a:picLocks noChangeAspect="1"/>
          </p:cNvPicPr>
          <p:nvPr/>
        </p:nvPicPr>
        <p:blipFill>
          <a:blip r:embed="rId2"/>
          <a:stretch>
            <a:fillRect/>
          </a:stretch>
        </p:blipFill>
        <p:spPr>
          <a:xfrm>
            <a:off x="4725560" y="3449638"/>
            <a:ext cx="2743200" cy="946150"/>
          </a:xfrm>
          <a:prstGeom prst="rect">
            <a:avLst/>
          </a:prstGeom>
        </p:spPr>
      </p:pic>
      <p:pic>
        <p:nvPicPr>
          <p:cNvPr id="7" name="Picture 6">
            <a:extLst>
              <a:ext uri="{FF2B5EF4-FFF2-40B4-BE49-F238E27FC236}">
                <a16:creationId xmlns:a16="http://schemas.microsoft.com/office/drawing/2014/main" id="{956459A9-6B61-9943-8ABE-0DAFEBBF77F0}"/>
              </a:ext>
            </a:extLst>
          </p:cNvPr>
          <p:cNvPicPr>
            <a:picLocks noChangeAspect="1"/>
          </p:cNvPicPr>
          <p:nvPr/>
        </p:nvPicPr>
        <p:blipFill>
          <a:blip r:embed="rId2"/>
          <a:stretch>
            <a:fillRect/>
          </a:stretch>
        </p:blipFill>
        <p:spPr>
          <a:xfrm>
            <a:off x="8758237" y="3449638"/>
            <a:ext cx="2743200" cy="946150"/>
          </a:xfrm>
          <a:prstGeom prst="rect">
            <a:avLst/>
          </a:prstGeom>
        </p:spPr>
      </p:pic>
      <p:sp>
        <p:nvSpPr>
          <p:cNvPr id="10" name="Oval 9">
            <a:extLst>
              <a:ext uri="{FF2B5EF4-FFF2-40B4-BE49-F238E27FC236}">
                <a16:creationId xmlns:a16="http://schemas.microsoft.com/office/drawing/2014/main" id="{817F7BFC-D4C7-AD48-9221-B2C3BDCBC244}"/>
              </a:ext>
            </a:extLst>
          </p:cNvPr>
          <p:cNvSpPr/>
          <p:nvPr/>
        </p:nvSpPr>
        <p:spPr bwMode="auto">
          <a:xfrm>
            <a:off x="1096534" y="3149599"/>
            <a:ext cx="922762"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Pod</a:t>
            </a:r>
            <a:endPar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endParaRPr>
          </a:p>
        </p:txBody>
      </p:sp>
      <p:sp>
        <p:nvSpPr>
          <p:cNvPr id="11" name="Oval 10">
            <a:extLst>
              <a:ext uri="{FF2B5EF4-FFF2-40B4-BE49-F238E27FC236}">
                <a16:creationId xmlns:a16="http://schemas.microsoft.com/office/drawing/2014/main" id="{60A0F679-4946-5649-8E57-1CA994E35851}"/>
              </a:ext>
            </a:extLst>
          </p:cNvPr>
          <p:cNvSpPr/>
          <p:nvPr/>
        </p:nvSpPr>
        <p:spPr bwMode="auto">
          <a:xfrm>
            <a:off x="9130872" y="3160712"/>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56341795-96DB-AF4A-A12B-1265300C0C15}"/>
              </a:ext>
            </a:extLst>
          </p:cNvPr>
          <p:cNvSpPr/>
          <p:nvPr/>
        </p:nvSpPr>
        <p:spPr bwMode="auto">
          <a:xfrm>
            <a:off x="6353001" y="3149600"/>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4C2C2CB7-B863-5342-85B1-569360429CBD}"/>
              </a:ext>
            </a:extLst>
          </p:cNvPr>
          <p:cNvSpPr/>
          <p:nvPr/>
        </p:nvSpPr>
        <p:spPr bwMode="auto">
          <a:xfrm>
            <a:off x="5100637" y="3149600"/>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59A7D286-C6C7-5543-A8AA-EF35F6530EEB}"/>
              </a:ext>
            </a:extLst>
          </p:cNvPr>
          <p:cNvSpPr/>
          <p:nvPr/>
        </p:nvSpPr>
        <p:spPr bwMode="auto">
          <a:xfrm>
            <a:off x="2265615" y="3149599"/>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5" name="Oval 14">
            <a:extLst>
              <a:ext uri="{FF2B5EF4-FFF2-40B4-BE49-F238E27FC236}">
                <a16:creationId xmlns:a16="http://schemas.microsoft.com/office/drawing/2014/main" id="{399E1E9C-C068-5D47-9E32-7E443BD8BCD4}"/>
              </a:ext>
            </a:extLst>
          </p:cNvPr>
          <p:cNvSpPr/>
          <p:nvPr/>
        </p:nvSpPr>
        <p:spPr bwMode="auto">
          <a:xfrm>
            <a:off x="10268937" y="3160711"/>
            <a:ext cx="83477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33738388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7B95-89B9-774F-B7C4-C8FDE990725C}"/>
              </a:ext>
            </a:extLst>
          </p:cNvPr>
          <p:cNvSpPr>
            <a:spLocks noGrp="1"/>
          </p:cNvSpPr>
          <p:nvPr>
            <p:ph type="title"/>
          </p:nvPr>
        </p:nvSpPr>
        <p:spPr/>
        <p:txBody>
          <a:bodyPr/>
          <a:lstStyle/>
          <a:p>
            <a:r>
              <a:rPr lang="en-US">
                <a:solidFill>
                  <a:schemeClr val="bg1"/>
                </a:solidFill>
              </a:rPr>
              <a:t>Scaling Nodes</a:t>
            </a:r>
          </a:p>
        </p:txBody>
      </p:sp>
      <p:pic>
        <p:nvPicPr>
          <p:cNvPr id="3" name="Picture 2">
            <a:extLst>
              <a:ext uri="{FF2B5EF4-FFF2-40B4-BE49-F238E27FC236}">
                <a16:creationId xmlns:a16="http://schemas.microsoft.com/office/drawing/2014/main" id="{83189B7D-D8B9-9149-AC02-DF5824502E9D}"/>
              </a:ext>
            </a:extLst>
          </p:cNvPr>
          <p:cNvPicPr>
            <a:picLocks noChangeAspect="1"/>
          </p:cNvPicPr>
          <p:nvPr/>
        </p:nvPicPr>
        <p:blipFill>
          <a:blip r:embed="rId2"/>
          <a:stretch>
            <a:fillRect/>
          </a:stretch>
        </p:blipFill>
        <p:spPr>
          <a:xfrm>
            <a:off x="269240" y="3449638"/>
            <a:ext cx="2743200" cy="946150"/>
          </a:xfrm>
          <a:prstGeom prst="rect">
            <a:avLst/>
          </a:prstGeom>
        </p:spPr>
      </p:pic>
      <p:pic>
        <p:nvPicPr>
          <p:cNvPr id="4" name="Picture 3">
            <a:extLst>
              <a:ext uri="{FF2B5EF4-FFF2-40B4-BE49-F238E27FC236}">
                <a16:creationId xmlns:a16="http://schemas.microsoft.com/office/drawing/2014/main" id="{7DDA2D63-B770-2A43-9D1B-F748FA8BC417}"/>
              </a:ext>
            </a:extLst>
          </p:cNvPr>
          <p:cNvPicPr>
            <a:picLocks noChangeAspect="1"/>
          </p:cNvPicPr>
          <p:nvPr/>
        </p:nvPicPr>
        <p:blipFill>
          <a:blip r:embed="rId2"/>
          <a:stretch>
            <a:fillRect/>
          </a:stretch>
        </p:blipFill>
        <p:spPr>
          <a:xfrm>
            <a:off x="3313418" y="3449638"/>
            <a:ext cx="2743200" cy="946150"/>
          </a:xfrm>
          <a:prstGeom prst="rect">
            <a:avLst/>
          </a:prstGeom>
        </p:spPr>
      </p:pic>
      <p:pic>
        <p:nvPicPr>
          <p:cNvPr id="5" name="Picture 4">
            <a:extLst>
              <a:ext uri="{FF2B5EF4-FFF2-40B4-BE49-F238E27FC236}">
                <a16:creationId xmlns:a16="http://schemas.microsoft.com/office/drawing/2014/main" id="{206A62F6-226A-4B49-9D3B-7D55A1C07C77}"/>
              </a:ext>
            </a:extLst>
          </p:cNvPr>
          <p:cNvPicPr>
            <a:picLocks noChangeAspect="1"/>
          </p:cNvPicPr>
          <p:nvPr/>
        </p:nvPicPr>
        <p:blipFill>
          <a:blip r:embed="rId2"/>
          <a:stretch>
            <a:fillRect/>
          </a:stretch>
        </p:blipFill>
        <p:spPr>
          <a:xfrm>
            <a:off x="6357596" y="3449638"/>
            <a:ext cx="2743200" cy="946150"/>
          </a:xfrm>
          <a:prstGeom prst="rect">
            <a:avLst/>
          </a:prstGeom>
        </p:spPr>
      </p:pic>
      <p:pic>
        <p:nvPicPr>
          <p:cNvPr id="6" name="Picture 5">
            <a:extLst>
              <a:ext uri="{FF2B5EF4-FFF2-40B4-BE49-F238E27FC236}">
                <a16:creationId xmlns:a16="http://schemas.microsoft.com/office/drawing/2014/main" id="{2A1C239C-271F-3649-A945-FE0DF6A44963}"/>
              </a:ext>
            </a:extLst>
          </p:cNvPr>
          <p:cNvPicPr>
            <a:picLocks noChangeAspect="1"/>
          </p:cNvPicPr>
          <p:nvPr/>
        </p:nvPicPr>
        <p:blipFill>
          <a:blip r:embed="rId2"/>
          <a:stretch>
            <a:fillRect/>
          </a:stretch>
        </p:blipFill>
        <p:spPr>
          <a:xfrm>
            <a:off x="9401774" y="3449638"/>
            <a:ext cx="2743200" cy="946150"/>
          </a:xfrm>
          <a:prstGeom prst="rect">
            <a:avLst/>
          </a:prstGeom>
        </p:spPr>
      </p:pic>
      <p:sp>
        <p:nvSpPr>
          <p:cNvPr id="7" name="Oval 6">
            <a:extLst>
              <a:ext uri="{FF2B5EF4-FFF2-40B4-BE49-F238E27FC236}">
                <a16:creationId xmlns:a16="http://schemas.microsoft.com/office/drawing/2014/main" id="{B4905EC1-8C20-7542-A21C-D4CEC19CA26A}"/>
              </a:ext>
            </a:extLst>
          </p:cNvPr>
          <p:cNvSpPr/>
          <p:nvPr/>
        </p:nvSpPr>
        <p:spPr bwMode="auto">
          <a:xfrm>
            <a:off x="653621" y="3121025"/>
            <a:ext cx="87843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8" name="Oval 7">
            <a:extLst>
              <a:ext uri="{FF2B5EF4-FFF2-40B4-BE49-F238E27FC236}">
                <a16:creationId xmlns:a16="http://schemas.microsoft.com/office/drawing/2014/main" id="{C88A80B1-8716-5040-89ED-257891ED7543}"/>
              </a:ext>
            </a:extLst>
          </p:cNvPr>
          <p:cNvSpPr/>
          <p:nvPr/>
        </p:nvSpPr>
        <p:spPr bwMode="auto">
          <a:xfrm>
            <a:off x="1754700" y="3121025"/>
            <a:ext cx="87843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9" name="Oval 8">
            <a:extLst>
              <a:ext uri="{FF2B5EF4-FFF2-40B4-BE49-F238E27FC236}">
                <a16:creationId xmlns:a16="http://schemas.microsoft.com/office/drawing/2014/main" id="{4A2762C8-6213-8D4E-B1B4-D02165B29ACB}"/>
              </a:ext>
            </a:extLst>
          </p:cNvPr>
          <p:cNvSpPr/>
          <p:nvPr/>
        </p:nvSpPr>
        <p:spPr bwMode="auto">
          <a:xfrm>
            <a:off x="3695263" y="3127374"/>
            <a:ext cx="878430"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0" name="Oval 9">
            <a:extLst>
              <a:ext uri="{FF2B5EF4-FFF2-40B4-BE49-F238E27FC236}">
                <a16:creationId xmlns:a16="http://schemas.microsoft.com/office/drawing/2014/main" id="{401D51D4-2157-7B49-B297-BDCF57A2C65A}"/>
              </a:ext>
            </a:extLst>
          </p:cNvPr>
          <p:cNvSpPr/>
          <p:nvPr/>
        </p:nvSpPr>
        <p:spPr bwMode="auto">
          <a:xfrm>
            <a:off x="4626378" y="3141662"/>
            <a:ext cx="827137"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1" name="Oval 10">
            <a:extLst>
              <a:ext uri="{FF2B5EF4-FFF2-40B4-BE49-F238E27FC236}">
                <a16:creationId xmlns:a16="http://schemas.microsoft.com/office/drawing/2014/main" id="{6CC5E3AC-076C-2D47-852D-F2474AAED773}"/>
              </a:ext>
            </a:extLst>
          </p:cNvPr>
          <p:cNvSpPr/>
          <p:nvPr/>
        </p:nvSpPr>
        <p:spPr bwMode="auto">
          <a:xfrm>
            <a:off x="6738484" y="3148011"/>
            <a:ext cx="880011" cy="657225"/>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2" name="Oval 11">
            <a:extLst>
              <a:ext uri="{FF2B5EF4-FFF2-40B4-BE49-F238E27FC236}">
                <a16:creationId xmlns:a16="http://schemas.microsoft.com/office/drawing/2014/main" id="{DD8C75C1-7914-4046-8A01-78DA67B521B1}"/>
              </a:ext>
            </a:extLst>
          </p:cNvPr>
          <p:cNvSpPr/>
          <p:nvPr/>
        </p:nvSpPr>
        <p:spPr bwMode="auto">
          <a:xfrm>
            <a:off x="7839563" y="3162299"/>
            <a:ext cx="880011"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3" name="Oval 12">
            <a:extLst>
              <a:ext uri="{FF2B5EF4-FFF2-40B4-BE49-F238E27FC236}">
                <a16:creationId xmlns:a16="http://schemas.microsoft.com/office/drawing/2014/main" id="{66D90848-828F-B845-8685-1B2EBB28DABF}"/>
              </a:ext>
            </a:extLst>
          </p:cNvPr>
          <p:cNvSpPr/>
          <p:nvPr/>
        </p:nvSpPr>
        <p:spPr bwMode="auto">
          <a:xfrm>
            <a:off x="9782663" y="3197223"/>
            <a:ext cx="88001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
        <p:nvSpPr>
          <p:cNvPr id="14" name="Oval 13">
            <a:extLst>
              <a:ext uri="{FF2B5EF4-FFF2-40B4-BE49-F238E27FC236}">
                <a16:creationId xmlns:a16="http://schemas.microsoft.com/office/drawing/2014/main" id="{2913A5AC-6841-FB45-89D1-1B1BFF54EE79}"/>
              </a:ext>
            </a:extLst>
          </p:cNvPr>
          <p:cNvSpPr/>
          <p:nvPr/>
        </p:nvSpPr>
        <p:spPr bwMode="auto">
          <a:xfrm>
            <a:off x="10882786" y="3197223"/>
            <a:ext cx="880010" cy="65722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spTree>
    <p:extLst>
      <p:ext uri="{BB962C8B-B14F-4D97-AF65-F5344CB8AC3E}">
        <p14:creationId xmlns:p14="http://schemas.microsoft.com/office/powerpoint/2010/main" val="1267577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406962-38C6-4A5F-82D4-64E7CC11B7D4}"/>
              </a:ext>
            </a:extLst>
          </p:cNvPr>
          <p:cNvSpPr/>
          <p:nvPr/>
        </p:nvSpPr>
        <p:spPr bwMode="auto">
          <a:xfrm>
            <a:off x="0" y="1653988"/>
            <a:ext cx="12579724" cy="24540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solidFill>
                  <a:schemeClr val="bg1"/>
                </a:solidFill>
              </a:rPr>
              <a:t>Scaling the AKS Cluster</a:t>
            </a:r>
          </a:p>
        </p:txBody>
      </p:sp>
      <p:pic>
        <p:nvPicPr>
          <p:cNvPr id="7" name="Picture 6">
            <a:extLst>
              <a:ext uri="{FF2B5EF4-FFF2-40B4-BE49-F238E27FC236}">
                <a16:creationId xmlns:a16="http://schemas.microsoft.com/office/drawing/2014/main" id="{DDE0EDBA-5818-934C-9372-00D9C86727F8}"/>
              </a:ext>
            </a:extLst>
          </p:cNvPr>
          <p:cNvPicPr>
            <a:picLocks noChangeAspect="1"/>
          </p:cNvPicPr>
          <p:nvPr/>
        </p:nvPicPr>
        <p:blipFill>
          <a:blip r:embed="rId4"/>
          <a:stretch>
            <a:fillRect/>
          </a:stretch>
        </p:blipFill>
        <p:spPr>
          <a:xfrm>
            <a:off x="70207" y="2212110"/>
            <a:ext cx="12051586" cy="1069199"/>
          </a:xfrm>
          <a:prstGeom prst="rect">
            <a:avLst/>
          </a:prstGeom>
        </p:spPr>
      </p:pic>
    </p:spTree>
    <p:extLst>
      <p:ext uri="{BB962C8B-B14F-4D97-AF65-F5344CB8AC3E}">
        <p14:creationId xmlns:p14="http://schemas.microsoft.com/office/powerpoint/2010/main" val="2727459740"/>
      </p:ext>
    </p:extLst>
  </p:cSld>
  <p:clrMapOvr>
    <a:overrideClrMapping bg1="dk1" tx1="lt1" bg2="dk2" tx2="lt2" accent1="accent1" accent2="accent2" accent3="accent3" accent4="accent4" accent5="accent5" accent6="accent6" hlink="hlink" folHlink="folHlink"/>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856130"/>
          </a:xfrm>
        </p:spPr>
        <p:txBody>
          <a:bodyPr/>
          <a:lstStyle/>
          <a:p>
            <a:pPr lvl="0"/>
            <a:r>
              <a:rPr lang="en-US" b="1"/>
              <a:t>Modify and re-apply your YAML files to scale your apps.</a:t>
            </a:r>
          </a:p>
          <a:p>
            <a:pPr lvl="0"/>
            <a:r>
              <a:rPr lang="en-US" b="1"/>
              <a:t>Scale the web app to 2 instances</a:t>
            </a:r>
          </a:p>
          <a:p>
            <a:pPr lvl="0"/>
            <a:r>
              <a:rPr lang="en-US" b="1"/>
              <a:t>Scale the API app to 4 instances</a:t>
            </a:r>
          </a:p>
          <a:p>
            <a:pPr lvl="0"/>
            <a:r>
              <a:rPr lang="en-US" b="1"/>
              <a:t>Fix any capacity issues that arise. </a:t>
            </a:r>
          </a:p>
          <a:p>
            <a:pPr lvl="0"/>
            <a:r>
              <a:rPr lang="en-US" b="1"/>
              <a:t>Inspect how the load balancer changes its redirection of traffic during scaling.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5</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chemeClr val="accent4"/>
                </a:solidFill>
                <a:latin typeface="Segoe UI Light" panose="020B0502040204020203" pitchFamily="34" charset="0"/>
                <a:cs typeface="Segoe UI Light" panose="020B0502040204020203" pitchFamily="34" charset="0"/>
              </a:rPr>
              <a:t>Scale ‘</a:t>
            </a:r>
            <a:r>
              <a:rPr lang="en-US" sz="3200" err="1">
                <a:solidFill>
                  <a:schemeClr val="accent4"/>
                </a:solidFill>
                <a:latin typeface="Segoe UI Light" panose="020B0502040204020203" pitchFamily="34" charset="0"/>
                <a:cs typeface="Segoe UI Light" panose="020B0502040204020203" pitchFamily="34" charset="0"/>
              </a:rPr>
              <a:t>er</a:t>
            </a:r>
            <a:r>
              <a:rPr lang="en-US" sz="3200">
                <a:solidFill>
                  <a:schemeClr val="accent4"/>
                </a:solidFill>
                <a:latin typeface="Segoe UI Light" panose="020B0502040204020203" pitchFamily="34" charset="0"/>
                <a:cs typeface="Segoe UI Light" panose="020B0502040204020203" pitchFamily="34" charset="0"/>
              </a:rPr>
              <a:t> up!!!</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5051280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Kubernetes</a:t>
            </a:r>
            <a:br>
              <a:rPr lang="en-US"/>
            </a:br>
            <a:r>
              <a:rPr lang="en-US"/>
              <a:t>	</a:t>
            </a:r>
            <a:r>
              <a:rPr lang="en-US" sz="4800">
                <a:solidFill>
                  <a:schemeClr val="accent4"/>
                </a:solidFill>
              </a:rPr>
              <a:t>Updates &amp; Rollbacks</a:t>
            </a:r>
            <a:endParaRPr lang="en-US">
              <a:solidFill>
                <a:schemeClr val="accent4"/>
              </a:solidFill>
            </a:endParaRPr>
          </a:p>
        </p:txBody>
      </p:sp>
    </p:spTree>
    <p:extLst>
      <p:ext uri="{BB962C8B-B14F-4D97-AF65-F5344CB8AC3E}">
        <p14:creationId xmlns:p14="http://schemas.microsoft.com/office/powerpoint/2010/main" val="290460721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295977"/>
          </a:xfrm>
        </p:spPr>
        <p:txBody>
          <a:bodyPr/>
          <a:lstStyle/>
          <a:p>
            <a:pPr lvl="0"/>
            <a:r>
              <a:rPr lang="en-US" b="1" dirty="0"/>
              <a:t>Replace the backend (content-</a:t>
            </a:r>
            <a:r>
              <a:rPr lang="en-US" b="1" dirty="0" err="1"/>
              <a:t>api</a:t>
            </a:r>
            <a:r>
              <a:rPr lang="en-US" b="1" dirty="0"/>
              <a:t>) with a new version that retrieves the data from a MongoDB</a:t>
            </a:r>
          </a:p>
          <a:p>
            <a:pPr lvl="0"/>
            <a:r>
              <a:rPr lang="en-US" b="1" dirty="0"/>
              <a:t>Add a daemon job (content-</a:t>
            </a:r>
            <a:r>
              <a:rPr lang="en-US" b="1" dirty="0" err="1"/>
              <a:t>init</a:t>
            </a:r>
            <a:r>
              <a:rPr lang="en-US" b="1" dirty="0"/>
              <a:t>) that runs one time to initialize and populate the MongoDB with the data</a:t>
            </a:r>
          </a:p>
          <a:p>
            <a:pPr lvl="0"/>
            <a:r>
              <a:rPr lang="en-US" b="1" dirty="0"/>
              <a:t>This code already exists, you’re just going to package &amp; deploy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Fab Medical v2</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Let’s make it more robust</a:t>
            </a:r>
          </a:p>
        </p:txBody>
      </p:sp>
    </p:spTree>
    <p:extLst>
      <p:ext uri="{BB962C8B-B14F-4D97-AF65-F5344CB8AC3E}">
        <p14:creationId xmlns:p14="http://schemas.microsoft.com/office/powerpoint/2010/main" val="1450784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572428"/>
          </a:xfrm>
        </p:spPr>
        <p:txBody>
          <a:bodyPr/>
          <a:lstStyle/>
          <a:p>
            <a:pPr lvl="0"/>
            <a:r>
              <a:rPr lang="en-US" b="1"/>
              <a:t>Deploy MongoDB from a public container registry (hint: </a:t>
            </a:r>
            <a:r>
              <a:rPr lang="en-US" b="1" err="1"/>
              <a:t>DockerHub</a:t>
            </a:r>
            <a:r>
              <a:rPr lang="en-US" b="1"/>
              <a: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6</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Let’s deploy a database!</a:t>
            </a:r>
          </a:p>
        </p:txBody>
      </p:sp>
    </p:spTree>
    <p:extLst>
      <p:ext uri="{BB962C8B-B14F-4D97-AF65-F5344CB8AC3E}">
        <p14:creationId xmlns:p14="http://schemas.microsoft.com/office/powerpoint/2010/main" val="127636311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5EC268-7483-4008-912A-E3D618CA532F}"/>
              </a:ext>
            </a:extLst>
          </p:cNvPr>
          <p:cNvSpPr>
            <a:spLocks noGrp="1"/>
          </p:cNvSpPr>
          <p:nvPr>
            <p:ph type="body" sz="quarter" idx="10"/>
          </p:nvPr>
        </p:nvSpPr>
        <p:spPr>
          <a:xfrm>
            <a:off x="269240" y="1333558"/>
            <a:ext cx="11653523" cy="2822275"/>
          </a:xfrm>
        </p:spPr>
        <p:txBody>
          <a:bodyPr/>
          <a:lstStyle/>
          <a:p>
            <a:pPr lvl="0"/>
            <a:r>
              <a:rPr lang="en-US"/>
              <a:t>Incremental update of a deployment (</a:t>
            </a:r>
            <a:r>
              <a:rPr lang="en-US" err="1"/>
              <a:t>ie</a:t>
            </a:r>
            <a:r>
              <a:rPr lang="en-US"/>
              <a:t>: set of pods).</a:t>
            </a:r>
          </a:p>
          <a:p>
            <a:pPr lvl="0"/>
            <a:r>
              <a:rPr lang="en-US"/>
              <a:t>Service will load balance between the old and the new until the old versions are all terminated.</a:t>
            </a:r>
          </a:p>
          <a:p>
            <a:pPr lvl="0"/>
            <a:r>
              <a:rPr lang="en-US"/>
              <a:t>Similar to scaling.</a:t>
            </a:r>
          </a:p>
          <a:p>
            <a:pPr lvl="0"/>
            <a:r>
              <a:rPr lang="en-US"/>
              <a:t>All updates are versioned and can be rolled back.</a:t>
            </a:r>
          </a:p>
          <a:p>
            <a:pPr lvl="1"/>
            <a:r>
              <a:rPr lang="en-US"/>
              <a:t>Roll backs use the same mechanism to deploy the new pods.</a:t>
            </a:r>
          </a:p>
        </p:txBody>
      </p:sp>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Rolling Updates and Roll-Backs</a:t>
            </a:r>
          </a:p>
        </p:txBody>
      </p:sp>
    </p:spTree>
    <p:extLst>
      <p:ext uri="{BB962C8B-B14F-4D97-AF65-F5344CB8AC3E}">
        <p14:creationId xmlns:p14="http://schemas.microsoft.com/office/powerpoint/2010/main" val="191013919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Rolling Updates and Roll-Backs</a:t>
            </a:r>
          </a:p>
        </p:txBody>
      </p:sp>
      <p:pic>
        <p:nvPicPr>
          <p:cNvPr id="6" name="Picture 5">
            <a:extLst>
              <a:ext uri="{FF2B5EF4-FFF2-40B4-BE49-F238E27FC236}">
                <a16:creationId xmlns:a16="http://schemas.microsoft.com/office/drawing/2014/main" id="{F3602BF7-819E-CC4A-8B23-194A55CC58D1}"/>
              </a:ext>
            </a:extLst>
          </p:cNvPr>
          <p:cNvPicPr>
            <a:picLocks noChangeAspect="1"/>
          </p:cNvPicPr>
          <p:nvPr/>
        </p:nvPicPr>
        <p:blipFill>
          <a:blip r:embed="rId2"/>
          <a:stretch>
            <a:fillRect/>
          </a:stretch>
        </p:blipFill>
        <p:spPr>
          <a:xfrm>
            <a:off x="1910366" y="1414351"/>
            <a:ext cx="2400300" cy="2692400"/>
          </a:xfrm>
          <a:prstGeom prst="rect">
            <a:avLst/>
          </a:prstGeom>
        </p:spPr>
      </p:pic>
      <p:pic>
        <p:nvPicPr>
          <p:cNvPr id="7" name="Picture 6">
            <a:extLst>
              <a:ext uri="{FF2B5EF4-FFF2-40B4-BE49-F238E27FC236}">
                <a16:creationId xmlns:a16="http://schemas.microsoft.com/office/drawing/2014/main" id="{9C0D4FFC-6B70-9544-936C-A84D0FB16863}"/>
              </a:ext>
            </a:extLst>
          </p:cNvPr>
          <p:cNvPicPr>
            <a:picLocks noChangeAspect="1"/>
          </p:cNvPicPr>
          <p:nvPr/>
        </p:nvPicPr>
        <p:blipFill>
          <a:blip r:embed="rId3"/>
          <a:stretch>
            <a:fillRect/>
          </a:stretch>
        </p:blipFill>
        <p:spPr>
          <a:xfrm>
            <a:off x="4465213" y="1414351"/>
            <a:ext cx="2768600" cy="2603500"/>
          </a:xfrm>
          <a:prstGeom prst="rect">
            <a:avLst/>
          </a:prstGeom>
        </p:spPr>
      </p:pic>
      <p:pic>
        <p:nvPicPr>
          <p:cNvPr id="8" name="Picture 7">
            <a:extLst>
              <a:ext uri="{FF2B5EF4-FFF2-40B4-BE49-F238E27FC236}">
                <a16:creationId xmlns:a16="http://schemas.microsoft.com/office/drawing/2014/main" id="{50418461-1BB3-0F40-8DF9-F11D2E2AA59F}"/>
              </a:ext>
            </a:extLst>
          </p:cNvPr>
          <p:cNvPicPr>
            <a:picLocks noChangeAspect="1"/>
          </p:cNvPicPr>
          <p:nvPr/>
        </p:nvPicPr>
        <p:blipFill>
          <a:blip r:embed="rId4"/>
          <a:stretch>
            <a:fillRect/>
          </a:stretch>
        </p:blipFill>
        <p:spPr>
          <a:xfrm>
            <a:off x="7388360" y="1414351"/>
            <a:ext cx="2895600" cy="2705100"/>
          </a:xfrm>
          <a:prstGeom prst="rect">
            <a:avLst/>
          </a:prstGeom>
        </p:spPr>
      </p:pic>
      <p:pic>
        <p:nvPicPr>
          <p:cNvPr id="9" name="Picture 8">
            <a:extLst>
              <a:ext uri="{FF2B5EF4-FFF2-40B4-BE49-F238E27FC236}">
                <a16:creationId xmlns:a16="http://schemas.microsoft.com/office/drawing/2014/main" id="{0C3B9971-DA23-6B4E-85CF-4815AAA82B3D}"/>
              </a:ext>
            </a:extLst>
          </p:cNvPr>
          <p:cNvPicPr>
            <a:picLocks noChangeAspect="1"/>
          </p:cNvPicPr>
          <p:nvPr/>
        </p:nvPicPr>
        <p:blipFill>
          <a:blip r:embed="rId5"/>
          <a:stretch>
            <a:fillRect/>
          </a:stretch>
        </p:blipFill>
        <p:spPr>
          <a:xfrm>
            <a:off x="4268363" y="4119451"/>
            <a:ext cx="3162300" cy="2654300"/>
          </a:xfrm>
          <a:prstGeom prst="rect">
            <a:avLst/>
          </a:prstGeom>
        </p:spPr>
      </p:pic>
    </p:spTree>
    <p:extLst>
      <p:ext uri="{BB962C8B-B14F-4D97-AF65-F5344CB8AC3E}">
        <p14:creationId xmlns:p14="http://schemas.microsoft.com/office/powerpoint/2010/main" val="351127991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C3B9971-DA23-6B4E-85CF-4815AAA82B3D}"/>
              </a:ext>
            </a:extLst>
          </p:cNvPr>
          <p:cNvPicPr>
            <a:picLocks noChangeAspect="1"/>
          </p:cNvPicPr>
          <p:nvPr/>
        </p:nvPicPr>
        <p:blipFill>
          <a:blip r:embed="rId2"/>
          <a:stretch>
            <a:fillRect/>
          </a:stretch>
        </p:blipFill>
        <p:spPr>
          <a:xfrm>
            <a:off x="3237471" y="1189178"/>
            <a:ext cx="5719375" cy="4800600"/>
          </a:xfrm>
          <a:prstGeom prst="rect">
            <a:avLst/>
          </a:prstGeom>
        </p:spPr>
      </p:pic>
      <p:pic>
        <p:nvPicPr>
          <p:cNvPr id="8" name="Picture 7">
            <a:extLst>
              <a:ext uri="{FF2B5EF4-FFF2-40B4-BE49-F238E27FC236}">
                <a16:creationId xmlns:a16="http://schemas.microsoft.com/office/drawing/2014/main" id="{50418461-1BB3-0F40-8DF9-F11D2E2AA59F}"/>
              </a:ext>
            </a:extLst>
          </p:cNvPr>
          <p:cNvPicPr>
            <a:picLocks noChangeAspect="1"/>
          </p:cNvPicPr>
          <p:nvPr/>
        </p:nvPicPr>
        <p:blipFill>
          <a:blip r:embed="rId3"/>
          <a:stretch>
            <a:fillRect/>
          </a:stretch>
        </p:blipFill>
        <p:spPr>
          <a:xfrm>
            <a:off x="3511003" y="1189178"/>
            <a:ext cx="5138670" cy="4800600"/>
          </a:xfrm>
          <a:prstGeom prst="rect">
            <a:avLst/>
          </a:prstGeom>
        </p:spPr>
      </p:pic>
      <p:pic>
        <p:nvPicPr>
          <p:cNvPr id="7" name="Picture 6">
            <a:extLst>
              <a:ext uri="{FF2B5EF4-FFF2-40B4-BE49-F238E27FC236}">
                <a16:creationId xmlns:a16="http://schemas.microsoft.com/office/drawing/2014/main" id="{9C0D4FFC-6B70-9544-936C-A84D0FB16863}"/>
              </a:ext>
            </a:extLst>
          </p:cNvPr>
          <p:cNvPicPr>
            <a:picLocks noChangeAspect="1"/>
          </p:cNvPicPr>
          <p:nvPr/>
        </p:nvPicPr>
        <p:blipFill>
          <a:blip r:embed="rId4"/>
          <a:stretch>
            <a:fillRect/>
          </a:stretch>
        </p:blipFill>
        <p:spPr>
          <a:xfrm>
            <a:off x="3544645" y="1189178"/>
            <a:ext cx="5105028" cy="4800600"/>
          </a:xfrm>
          <a:prstGeom prst="rect">
            <a:avLst/>
          </a:prstGeom>
        </p:spPr>
      </p:pic>
      <p:pic>
        <p:nvPicPr>
          <p:cNvPr id="6" name="Picture 5">
            <a:extLst>
              <a:ext uri="{FF2B5EF4-FFF2-40B4-BE49-F238E27FC236}">
                <a16:creationId xmlns:a16="http://schemas.microsoft.com/office/drawing/2014/main" id="{F3602BF7-819E-CC4A-8B23-194A55CC58D1}"/>
              </a:ext>
            </a:extLst>
          </p:cNvPr>
          <p:cNvPicPr>
            <a:picLocks noChangeAspect="1"/>
          </p:cNvPicPr>
          <p:nvPr/>
        </p:nvPicPr>
        <p:blipFill>
          <a:blip r:embed="rId5"/>
          <a:stretch>
            <a:fillRect/>
          </a:stretch>
        </p:blipFill>
        <p:spPr>
          <a:xfrm>
            <a:off x="3957269" y="1189178"/>
            <a:ext cx="4279781" cy="4800600"/>
          </a:xfrm>
          <a:prstGeom prst="rect">
            <a:avLst/>
          </a:prstGeom>
        </p:spPr>
      </p:pic>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Rolling Updates and Roll-Backs</a:t>
            </a:r>
          </a:p>
        </p:txBody>
      </p:sp>
    </p:spTree>
    <p:extLst>
      <p:ext uri="{BB962C8B-B14F-4D97-AF65-F5344CB8AC3E}">
        <p14:creationId xmlns:p14="http://schemas.microsoft.com/office/powerpoint/2010/main" val="2425514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pPr algn="ctr"/>
            <a:r>
              <a:rPr lang="en-US"/>
              <a:t>Introducing Containers &amp; Kubernetes</a:t>
            </a:r>
            <a:br>
              <a:rPr lang="en-US"/>
            </a:br>
            <a:r>
              <a:rPr lang="en-US"/>
              <a:t>	</a:t>
            </a:r>
            <a:r>
              <a:rPr lang="en-US" sz="4800">
                <a:solidFill>
                  <a:schemeClr val="accent4"/>
                </a:solidFill>
              </a:rPr>
              <a:t>What’s all the hype?!</a:t>
            </a:r>
            <a:endParaRPr lang="en-US">
              <a:solidFill>
                <a:schemeClr val="accent4"/>
              </a:solidFill>
            </a:endParaRPr>
          </a:p>
        </p:txBody>
      </p:sp>
    </p:spTree>
    <p:extLst>
      <p:ext uri="{BB962C8B-B14F-4D97-AF65-F5344CB8AC3E}">
        <p14:creationId xmlns:p14="http://schemas.microsoft.com/office/powerpoint/2010/main" val="12082038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5EC268-7483-4008-912A-E3D618CA532F}"/>
              </a:ext>
            </a:extLst>
          </p:cNvPr>
          <p:cNvSpPr>
            <a:spLocks noGrp="1"/>
          </p:cNvSpPr>
          <p:nvPr>
            <p:ph type="body" sz="quarter" idx="10"/>
          </p:nvPr>
        </p:nvSpPr>
        <p:spPr>
          <a:xfrm>
            <a:off x="269240" y="1333558"/>
            <a:ext cx="11653523" cy="2806886"/>
          </a:xfrm>
        </p:spPr>
        <p:txBody>
          <a:bodyPr/>
          <a:lstStyle/>
          <a:p>
            <a:pPr lvl="0"/>
            <a:r>
              <a:rPr lang="en-US"/>
              <a:t>Some applications can not handle rolling updates</a:t>
            </a:r>
          </a:p>
          <a:p>
            <a:pPr lvl="1"/>
            <a:r>
              <a:rPr lang="en-US"/>
              <a:t>Shared state, API schema changes, etc.</a:t>
            </a:r>
          </a:p>
          <a:p>
            <a:r>
              <a:rPr lang="en-US"/>
              <a:t>In these cases a Blue/Green deployment is needed </a:t>
            </a:r>
          </a:p>
          <a:p>
            <a:pPr lvl="1"/>
            <a:r>
              <a:rPr lang="en-US"/>
              <a:t>Similar to Azure’s concept of Deployment Slots</a:t>
            </a:r>
          </a:p>
          <a:p>
            <a:pPr lvl="1"/>
            <a:r>
              <a:rPr lang="en-US"/>
              <a:t>New deployment creates all Pod replicas with a new label.</a:t>
            </a:r>
          </a:p>
          <a:p>
            <a:pPr lvl="1"/>
            <a:r>
              <a:rPr lang="en-US"/>
              <a:t>When finished, we update the Service to point to the new label.</a:t>
            </a:r>
          </a:p>
        </p:txBody>
      </p:sp>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Blue/Green Deployments</a:t>
            </a:r>
          </a:p>
        </p:txBody>
      </p:sp>
    </p:spTree>
    <p:extLst>
      <p:ext uri="{BB962C8B-B14F-4D97-AF65-F5344CB8AC3E}">
        <p14:creationId xmlns:p14="http://schemas.microsoft.com/office/powerpoint/2010/main" val="162566592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Blue – The Initial Deployment</a:t>
            </a:r>
          </a:p>
        </p:txBody>
      </p:sp>
      <p:pic>
        <p:nvPicPr>
          <p:cNvPr id="6" name="Picture 5">
            <a:extLst>
              <a:ext uri="{FF2B5EF4-FFF2-40B4-BE49-F238E27FC236}">
                <a16:creationId xmlns:a16="http://schemas.microsoft.com/office/drawing/2014/main" id="{64F1E3EC-DDAC-B04A-99A0-90B82274208B}"/>
              </a:ext>
            </a:extLst>
          </p:cNvPr>
          <p:cNvPicPr>
            <a:picLocks noChangeAspect="1"/>
          </p:cNvPicPr>
          <p:nvPr/>
        </p:nvPicPr>
        <p:blipFill>
          <a:blip r:embed="rId2"/>
          <a:stretch>
            <a:fillRect/>
          </a:stretch>
        </p:blipFill>
        <p:spPr>
          <a:xfrm>
            <a:off x="1479550" y="1189178"/>
            <a:ext cx="4406900" cy="3086100"/>
          </a:xfrm>
          <a:prstGeom prst="rect">
            <a:avLst/>
          </a:prstGeom>
        </p:spPr>
      </p:pic>
      <p:pic>
        <p:nvPicPr>
          <p:cNvPr id="7" name="Picture 6">
            <a:extLst>
              <a:ext uri="{FF2B5EF4-FFF2-40B4-BE49-F238E27FC236}">
                <a16:creationId xmlns:a16="http://schemas.microsoft.com/office/drawing/2014/main" id="{B3A7748F-9EFA-E143-B7E3-183DD254181A}"/>
              </a:ext>
            </a:extLst>
          </p:cNvPr>
          <p:cNvPicPr>
            <a:picLocks noChangeAspect="1"/>
          </p:cNvPicPr>
          <p:nvPr/>
        </p:nvPicPr>
        <p:blipFill>
          <a:blip r:embed="rId3"/>
          <a:stretch>
            <a:fillRect/>
          </a:stretch>
        </p:blipFill>
        <p:spPr>
          <a:xfrm>
            <a:off x="6812924" y="2505943"/>
            <a:ext cx="3742654" cy="3932958"/>
          </a:xfrm>
          <a:prstGeom prst="rect">
            <a:avLst/>
          </a:prstGeom>
        </p:spPr>
      </p:pic>
    </p:spTree>
    <p:extLst>
      <p:ext uri="{BB962C8B-B14F-4D97-AF65-F5344CB8AC3E}">
        <p14:creationId xmlns:p14="http://schemas.microsoft.com/office/powerpoint/2010/main" val="245785162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866AE7-2665-4EDB-9A6D-D3D6081A3E7A}"/>
              </a:ext>
            </a:extLst>
          </p:cNvPr>
          <p:cNvSpPr>
            <a:spLocks noGrp="1"/>
          </p:cNvSpPr>
          <p:nvPr>
            <p:ph type="title"/>
          </p:nvPr>
        </p:nvSpPr>
        <p:spPr/>
        <p:txBody>
          <a:bodyPr/>
          <a:lstStyle/>
          <a:p>
            <a:r>
              <a:rPr lang="en-US"/>
              <a:t>Green – The New Deployment</a:t>
            </a:r>
          </a:p>
        </p:txBody>
      </p:sp>
      <p:pic>
        <p:nvPicPr>
          <p:cNvPr id="2" name="Picture 1">
            <a:extLst>
              <a:ext uri="{FF2B5EF4-FFF2-40B4-BE49-F238E27FC236}">
                <a16:creationId xmlns:a16="http://schemas.microsoft.com/office/drawing/2014/main" id="{E05EB2C7-F6B6-524E-84A0-D6E28DBF813E}"/>
              </a:ext>
            </a:extLst>
          </p:cNvPr>
          <p:cNvPicPr>
            <a:picLocks noChangeAspect="1"/>
          </p:cNvPicPr>
          <p:nvPr/>
        </p:nvPicPr>
        <p:blipFill>
          <a:blip r:embed="rId2"/>
          <a:stretch>
            <a:fillRect/>
          </a:stretch>
        </p:blipFill>
        <p:spPr>
          <a:xfrm>
            <a:off x="504630" y="1525079"/>
            <a:ext cx="3606800" cy="2374900"/>
          </a:xfrm>
          <a:prstGeom prst="rect">
            <a:avLst/>
          </a:prstGeom>
        </p:spPr>
      </p:pic>
      <p:pic>
        <p:nvPicPr>
          <p:cNvPr id="4" name="Picture 3">
            <a:extLst>
              <a:ext uri="{FF2B5EF4-FFF2-40B4-BE49-F238E27FC236}">
                <a16:creationId xmlns:a16="http://schemas.microsoft.com/office/drawing/2014/main" id="{472AA3EA-7B49-0041-BF78-E9F39B06D7E6}"/>
              </a:ext>
            </a:extLst>
          </p:cNvPr>
          <p:cNvPicPr>
            <a:picLocks noChangeAspect="1"/>
          </p:cNvPicPr>
          <p:nvPr/>
        </p:nvPicPr>
        <p:blipFill>
          <a:blip r:embed="rId3"/>
          <a:stretch>
            <a:fillRect/>
          </a:stretch>
        </p:blipFill>
        <p:spPr>
          <a:xfrm>
            <a:off x="7854462" y="1525079"/>
            <a:ext cx="3594100" cy="2324100"/>
          </a:xfrm>
          <a:prstGeom prst="rect">
            <a:avLst/>
          </a:prstGeom>
        </p:spPr>
      </p:pic>
      <p:pic>
        <p:nvPicPr>
          <p:cNvPr id="9" name="Picture 8">
            <a:extLst>
              <a:ext uri="{FF2B5EF4-FFF2-40B4-BE49-F238E27FC236}">
                <a16:creationId xmlns:a16="http://schemas.microsoft.com/office/drawing/2014/main" id="{4FAD0681-6D23-CE4A-8F5E-FB0F53850B3D}"/>
              </a:ext>
            </a:extLst>
          </p:cNvPr>
          <p:cNvPicPr>
            <a:picLocks noChangeAspect="1"/>
          </p:cNvPicPr>
          <p:nvPr/>
        </p:nvPicPr>
        <p:blipFill>
          <a:blip r:embed="rId4"/>
          <a:stretch>
            <a:fillRect/>
          </a:stretch>
        </p:blipFill>
        <p:spPr>
          <a:xfrm>
            <a:off x="1482530" y="4138590"/>
            <a:ext cx="1651000" cy="2006600"/>
          </a:xfrm>
          <a:prstGeom prst="rect">
            <a:avLst/>
          </a:prstGeom>
        </p:spPr>
      </p:pic>
      <p:pic>
        <p:nvPicPr>
          <p:cNvPr id="10" name="Picture 9">
            <a:extLst>
              <a:ext uri="{FF2B5EF4-FFF2-40B4-BE49-F238E27FC236}">
                <a16:creationId xmlns:a16="http://schemas.microsoft.com/office/drawing/2014/main" id="{C207B31F-9AD6-904F-9EC2-EFE1979981D9}"/>
              </a:ext>
            </a:extLst>
          </p:cNvPr>
          <p:cNvPicPr>
            <a:picLocks noChangeAspect="1"/>
          </p:cNvPicPr>
          <p:nvPr/>
        </p:nvPicPr>
        <p:blipFill>
          <a:blip r:embed="rId5"/>
          <a:stretch>
            <a:fillRect/>
          </a:stretch>
        </p:blipFill>
        <p:spPr>
          <a:xfrm>
            <a:off x="8832362" y="4138590"/>
            <a:ext cx="1638300" cy="1955800"/>
          </a:xfrm>
          <a:prstGeom prst="rect">
            <a:avLst/>
          </a:prstGeom>
        </p:spPr>
      </p:pic>
      <p:sp>
        <p:nvSpPr>
          <p:cNvPr id="15" name="Right Arrow 14">
            <a:extLst>
              <a:ext uri="{FF2B5EF4-FFF2-40B4-BE49-F238E27FC236}">
                <a16:creationId xmlns:a16="http://schemas.microsoft.com/office/drawing/2014/main" id="{9DEF73ED-4C87-2C42-988C-8F3B5A9F9BE4}"/>
              </a:ext>
            </a:extLst>
          </p:cNvPr>
          <p:cNvSpPr/>
          <p:nvPr/>
        </p:nvSpPr>
        <p:spPr bwMode="auto">
          <a:xfrm>
            <a:off x="3437661" y="4910070"/>
            <a:ext cx="5176949" cy="463639"/>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2219008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68332"/>
          </a:xfrm>
        </p:spPr>
        <p:txBody>
          <a:bodyPr/>
          <a:lstStyle/>
          <a:p>
            <a:pPr lvl="0"/>
            <a:r>
              <a:rPr lang="en-US" b="1"/>
              <a:t>Perform a rolling update to a new version of the Web app</a:t>
            </a:r>
          </a:p>
          <a:p>
            <a:pPr lvl="0"/>
            <a:r>
              <a:rPr lang="en-US" b="1"/>
              <a:t>Watch how the update rolls out by testing the Web app.</a:t>
            </a:r>
          </a:p>
          <a:p>
            <a:pPr lvl="0"/>
            <a:r>
              <a:rPr lang="en-US" b="1"/>
              <a:t>Roll back to the original version.</a:t>
            </a:r>
          </a:p>
          <a:p>
            <a:pPr lvl="0"/>
            <a:r>
              <a:rPr lang="en-US" b="1"/>
              <a:t>Roll back an application</a:t>
            </a:r>
          </a:p>
          <a:p>
            <a:pPr lvl="0"/>
            <a:r>
              <a:rPr lang="en-US" b="1"/>
              <a:t>Perform the update again, this using the blue/green methodology.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7</a:t>
            </a:r>
          </a:p>
          <a:p>
            <a:pPr lvl="0" defTabSz="1218835">
              <a:lnSpc>
                <a:spcPct val="90000"/>
              </a:lnSpc>
              <a:spcBef>
                <a:spcPct val="20000"/>
              </a:spcBef>
              <a:buSzPct val="80000"/>
              <a:defRPr/>
            </a:pPr>
            <a:r>
              <a:rPr lang="en-US" sz="3200">
                <a:solidFill>
                  <a:srgbClr val="0078D7"/>
                </a:solidFill>
                <a:latin typeface="Segoe UI Light" panose="020B0502040204020203" pitchFamily="34" charset="0"/>
                <a:cs typeface="Segoe UI Light" panose="020B0502040204020203" pitchFamily="34" charset="0"/>
              </a:rPr>
              <a:t>Rolling Update and Roll-Back</a:t>
            </a:r>
            <a:endParaRPr kumimoji="0" lang="en-US" sz="3200" b="0" i="0" u="none" strike="noStrike" kern="1200" cap="none" spc="0" normalizeH="0" baseline="0" noProof="0">
              <a:ln>
                <a:noFill/>
              </a:ln>
              <a:solidFill>
                <a:schemeClr val="accent4"/>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101084009"/>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E802-F495-42B5-BA5C-79F807F5C3B1}"/>
              </a:ext>
            </a:extLst>
          </p:cNvPr>
          <p:cNvSpPr>
            <a:spLocks noGrp="1"/>
          </p:cNvSpPr>
          <p:nvPr>
            <p:ph type="title"/>
          </p:nvPr>
        </p:nvSpPr>
        <p:spPr/>
        <p:txBody>
          <a:bodyPr/>
          <a:lstStyle/>
          <a:p>
            <a:r>
              <a:rPr lang="en-US"/>
              <a:t>Kubernetes - Storage</a:t>
            </a:r>
          </a:p>
        </p:txBody>
      </p:sp>
    </p:spTree>
    <p:extLst>
      <p:ext uri="{BB962C8B-B14F-4D97-AF65-F5344CB8AC3E}">
        <p14:creationId xmlns:p14="http://schemas.microsoft.com/office/powerpoint/2010/main" val="94647924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C6BD7F-17D7-4170-B1CD-D6FCCF6E3DF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127945" y="1782165"/>
            <a:ext cx="4647494" cy="4647494"/>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we need to volumes ?</a:t>
            </a:r>
          </a:p>
        </p:txBody>
      </p:sp>
      <p:pic>
        <p:nvPicPr>
          <p:cNvPr id="7" name="Picture 6">
            <a:extLst>
              <a:ext uri="{FF2B5EF4-FFF2-40B4-BE49-F238E27FC236}">
                <a16:creationId xmlns:a16="http://schemas.microsoft.com/office/drawing/2014/main" id="{7E57B035-D0B2-4C5D-A5A4-3CF17B1CB7A5}"/>
              </a:ext>
            </a:extLst>
          </p:cNvPr>
          <p:cNvPicPr>
            <a:picLocks noChangeAspect="1"/>
          </p:cNvPicPr>
          <p:nvPr/>
        </p:nvPicPr>
        <p:blipFill>
          <a:blip r:embed="rId6"/>
          <a:stretch>
            <a:fillRect/>
          </a:stretch>
        </p:blipFill>
        <p:spPr>
          <a:xfrm>
            <a:off x="5501196" y="3421111"/>
            <a:ext cx="1900992" cy="1121098"/>
          </a:xfrm>
          <a:prstGeom prst="rect">
            <a:avLst/>
          </a:prstGeom>
        </p:spPr>
      </p:pic>
      <p:pic>
        <p:nvPicPr>
          <p:cNvPr id="14" name="Picture 13">
            <a:extLst>
              <a:ext uri="{FF2B5EF4-FFF2-40B4-BE49-F238E27FC236}">
                <a16:creationId xmlns:a16="http://schemas.microsoft.com/office/drawing/2014/main" id="{5CA97F8D-2433-4A15-BCA8-56F275874094}"/>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5501196" y="3421111"/>
            <a:ext cx="1900992" cy="1121098"/>
          </a:xfrm>
          <a:prstGeom prst="rect">
            <a:avLst/>
          </a:prstGeom>
        </p:spPr>
      </p:pic>
      <p:pic>
        <p:nvPicPr>
          <p:cNvPr id="9" name="Picture 8">
            <a:extLst>
              <a:ext uri="{FF2B5EF4-FFF2-40B4-BE49-F238E27FC236}">
                <a16:creationId xmlns:a16="http://schemas.microsoft.com/office/drawing/2014/main" id="{49E2DC86-18B2-4257-A695-A402C0894C8B}"/>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95585" y="3760452"/>
            <a:ext cx="339736" cy="339736"/>
          </a:xfrm>
          <a:prstGeom prst="rect">
            <a:avLst/>
          </a:prstGeom>
        </p:spPr>
      </p:pic>
      <p:grpSp>
        <p:nvGrpSpPr>
          <p:cNvPr id="17" name="Group 16">
            <a:extLst>
              <a:ext uri="{FF2B5EF4-FFF2-40B4-BE49-F238E27FC236}">
                <a16:creationId xmlns:a16="http://schemas.microsoft.com/office/drawing/2014/main" id="{7DE893B9-104B-4ADF-9229-532C98BF4256}"/>
              </a:ext>
            </a:extLst>
          </p:cNvPr>
          <p:cNvGrpSpPr/>
          <p:nvPr/>
        </p:nvGrpSpPr>
        <p:grpSpPr>
          <a:xfrm>
            <a:off x="840656" y="2847087"/>
            <a:ext cx="1826730" cy="1826730"/>
            <a:chOff x="840656" y="2847087"/>
            <a:chExt cx="1826730" cy="1826730"/>
          </a:xfrm>
        </p:grpSpPr>
        <p:pic>
          <p:nvPicPr>
            <p:cNvPr id="15" name="Picture 14">
              <a:extLst>
                <a:ext uri="{FF2B5EF4-FFF2-40B4-BE49-F238E27FC236}">
                  <a16:creationId xmlns:a16="http://schemas.microsoft.com/office/drawing/2014/main" id="{0014FD21-3180-4493-862F-610A7F0A9470}"/>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40656" y="2847087"/>
              <a:ext cx="1826730" cy="1826730"/>
            </a:xfrm>
            <a:prstGeom prst="rect">
              <a:avLst/>
            </a:prstGeom>
          </p:spPr>
        </p:pic>
        <p:sp>
          <p:nvSpPr>
            <p:cNvPr id="16" name="TextBox 15">
              <a:extLst>
                <a:ext uri="{FF2B5EF4-FFF2-40B4-BE49-F238E27FC236}">
                  <a16:creationId xmlns:a16="http://schemas.microsoft.com/office/drawing/2014/main" id="{7D50864C-EF78-436B-A86F-BF21D2FF1EE8}"/>
                </a:ext>
              </a:extLst>
            </p:cNvPr>
            <p:cNvSpPr txBox="1"/>
            <p:nvPr/>
          </p:nvSpPr>
          <p:spPr>
            <a:xfrm>
              <a:off x="1055656" y="3411716"/>
              <a:ext cx="1396729" cy="1037207"/>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Volume</a:t>
              </a:r>
            </a:p>
            <a:p>
              <a:pPr>
                <a:lnSpc>
                  <a:spcPct val="90000"/>
                </a:lnSpc>
                <a:spcAft>
                  <a:spcPts val="600"/>
                </a:spcAft>
              </a:pPr>
              <a:r>
                <a:rPr lang="en-US" sz="2400">
                  <a:solidFill>
                    <a:schemeClr val="bg1"/>
                  </a:solidFill>
                </a:rPr>
                <a:t> (state)</a:t>
              </a:r>
            </a:p>
          </p:txBody>
        </p:sp>
      </p:grpSp>
      <p:cxnSp>
        <p:nvCxnSpPr>
          <p:cNvPr id="18" name="Straight Arrow Connector 17">
            <a:extLst>
              <a:ext uri="{FF2B5EF4-FFF2-40B4-BE49-F238E27FC236}">
                <a16:creationId xmlns:a16="http://schemas.microsoft.com/office/drawing/2014/main" id="{79623CFB-5F46-4EC2-9855-E52C29AFD0F8}"/>
              </a:ext>
            </a:extLst>
          </p:cNvPr>
          <p:cNvCxnSpPr>
            <a:cxnSpLocks/>
          </p:cNvCxnSpPr>
          <p:nvPr/>
        </p:nvCxnSpPr>
        <p:spPr>
          <a:xfrm flipH="1">
            <a:off x="2570814" y="3930319"/>
            <a:ext cx="25943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BABE0D-ABB8-4171-93ED-FE8A8544EDC0}"/>
              </a:ext>
            </a:extLst>
          </p:cNvPr>
          <p:cNvCxnSpPr>
            <a:cxnSpLocks/>
          </p:cNvCxnSpPr>
          <p:nvPr/>
        </p:nvCxnSpPr>
        <p:spPr>
          <a:xfrm>
            <a:off x="2570813" y="4100188"/>
            <a:ext cx="266824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D9DD11F-05A2-4B33-99C4-11D2F3EA5511}"/>
              </a:ext>
            </a:extLst>
          </p:cNvPr>
          <p:cNvSpPr/>
          <p:nvPr/>
        </p:nvSpPr>
        <p:spPr>
          <a:xfrm>
            <a:off x="7921982" y="3248594"/>
            <a:ext cx="3744936" cy="1200329"/>
          </a:xfrm>
          <a:prstGeom prst="rect">
            <a:avLst/>
          </a:prstGeom>
        </p:spPr>
        <p:txBody>
          <a:bodyPr wrap="none">
            <a:spAutoFit/>
          </a:bodyPr>
          <a:lstStyle/>
          <a:p>
            <a:pPr algn="ctr"/>
            <a:r>
              <a:rPr lang="en-US" sz="2400">
                <a:gradFill>
                  <a:gsLst>
                    <a:gs pos="1250">
                      <a:schemeClr val="tx1"/>
                    </a:gs>
                    <a:gs pos="100000">
                      <a:schemeClr val="tx1"/>
                    </a:gs>
                  </a:gsLst>
                  <a:lin ang="5400000" scaled="0"/>
                </a:gradFill>
                <a:latin typeface="+mj-lt"/>
              </a:rPr>
              <a:t>On-disk files in a Container </a:t>
            </a:r>
          </a:p>
          <a:p>
            <a:pPr algn="ctr"/>
            <a:r>
              <a:rPr lang="en-US" sz="2400">
                <a:gradFill>
                  <a:gsLst>
                    <a:gs pos="1250">
                      <a:schemeClr val="tx1"/>
                    </a:gs>
                    <a:gs pos="100000">
                      <a:schemeClr val="tx1"/>
                    </a:gs>
                  </a:gsLst>
                  <a:lin ang="5400000" scaled="0"/>
                </a:gradFill>
                <a:latin typeface="+mj-lt"/>
              </a:rPr>
              <a:t>are </a:t>
            </a:r>
          </a:p>
          <a:p>
            <a:pPr algn="ctr"/>
            <a:r>
              <a:rPr lang="en-US" sz="2400">
                <a:gradFill>
                  <a:gsLst>
                    <a:gs pos="1250">
                      <a:schemeClr val="tx1"/>
                    </a:gs>
                    <a:gs pos="100000">
                      <a:schemeClr val="tx1"/>
                    </a:gs>
                  </a:gsLst>
                  <a:lin ang="5400000" scaled="0"/>
                </a:gradFill>
                <a:latin typeface="+mj-lt"/>
              </a:rPr>
              <a:t>ephemeral</a:t>
            </a:r>
          </a:p>
        </p:txBody>
      </p:sp>
    </p:spTree>
    <p:extLst>
      <p:ext uri="{BB962C8B-B14F-4D97-AF65-F5344CB8AC3E}">
        <p14:creationId xmlns:p14="http://schemas.microsoft.com/office/powerpoint/2010/main" val="4138381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14"/>
                                        </p:tgtEl>
                                      </p:cBhvr>
                                    </p:animEffect>
                                    <p:anim calcmode="lin" valueType="num">
                                      <p:cBhvr>
                                        <p:cTn id="20" dur="1000"/>
                                        <p:tgtEl>
                                          <p:spTgt spid="14"/>
                                        </p:tgtEl>
                                        <p:attrNameLst>
                                          <p:attrName>ppt_x</p:attrName>
                                        </p:attrNameLst>
                                      </p:cBhvr>
                                      <p:tavLst>
                                        <p:tav tm="0">
                                          <p:val>
                                            <p:strVal val="ppt_x"/>
                                          </p:val>
                                        </p:tav>
                                        <p:tav tm="100000">
                                          <p:val>
                                            <p:strVal val="ppt_x"/>
                                          </p:val>
                                        </p:tav>
                                      </p:tavLst>
                                    </p:anim>
                                    <p:anim calcmode="lin" valueType="num">
                                      <p:cBhvr>
                                        <p:cTn id="21" dur="1000"/>
                                        <p:tgtEl>
                                          <p:spTgt spid="14"/>
                                        </p:tgtEl>
                                        <p:attrNameLst>
                                          <p:attrName>ppt_y</p:attrName>
                                        </p:attrNameLst>
                                      </p:cBhvr>
                                      <p:tavLst>
                                        <p:tav tm="0">
                                          <p:val>
                                            <p:strVal val="ppt_y"/>
                                          </p:val>
                                        </p:tav>
                                        <p:tav tm="100000">
                                          <p:val>
                                            <p:strVal val="ppt_y+.1"/>
                                          </p:val>
                                        </p:tav>
                                      </p:tavLst>
                                    </p:anim>
                                    <p:set>
                                      <p:cBhvr>
                                        <p:cTn id="22" dur="1" fill="hold">
                                          <p:stCondLst>
                                            <p:cond delay="999"/>
                                          </p:stCondLst>
                                        </p:cTn>
                                        <p:tgtEl>
                                          <p:spTgt spid="14"/>
                                        </p:tgtEl>
                                        <p:attrNameLst>
                                          <p:attrName>style.visibility</p:attrName>
                                        </p:attrNameLst>
                                      </p:cBhvr>
                                      <p:to>
                                        <p:strVal val="hidden"/>
                                      </p:to>
                                    </p:set>
                                  </p:childTnLst>
                                </p:cTn>
                              </p:par>
                              <p:par>
                                <p:cTn id="23" presetID="42" presetClass="exit" presetSubtype="0" fill="hold" nodeType="withEffect">
                                  <p:stCondLst>
                                    <p:cond delay="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500"/>
                                        <p:tgtEl>
                                          <p:spTgt spid="18"/>
                                        </p:tgtEl>
                                      </p:cBhvr>
                                    </p:animEffect>
                                  </p:childTnLst>
                                </p:cTn>
                              </p:par>
                              <p:par>
                                <p:cTn id="50" presetID="22" presetClass="entr" presetSubtype="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887676775"/>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Picture 18">
            <a:extLst>
              <a:ext uri="{FF2B5EF4-FFF2-40B4-BE49-F238E27FC236}">
                <a16:creationId xmlns:a16="http://schemas.microsoft.com/office/drawing/2014/main" id="{38EA57A0-CA1F-4082-904A-4935CDB7713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6581392" y="1659328"/>
            <a:ext cx="4647494" cy="4647494"/>
          </a:xfrm>
          <a:prstGeom prst="rect">
            <a:avLst/>
          </a:prstGeom>
        </p:spPr>
      </p:pic>
      <p:sp>
        <p:nvSpPr>
          <p:cNvPr id="6" name="TextBox 5">
            <a:extLst>
              <a:ext uri="{FF2B5EF4-FFF2-40B4-BE49-F238E27FC236}">
                <a16:creationId xmlns:a16="http://schemas.microsoft.com/office/drawing/2014/main" id="{C9249476-0C77-4559-92D9-A0E9FF245930}"/>
              </a:ext>
            </a:extLst>
          </p:cNvPr>
          <p:cNvSpPr txBox="1"/>
          <p:nvPr/>
        </p:nvSpPr>
        <p:spPr>
          <a:xfrm>
            <a:off x="8312046" y="2780675"/>
            <a:ext cx="1028167"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RAM</a:t>
            </a:r>
          </a:p>
        </p:txBody>
      </p:sp>
      <p:sp>
        <p:nvSpPr>
          <p:cNvPr id="20" name="TextBox 19">
            <a:extLst>
              <a:ext uri="{FF2B5EF4-FFF2-40B4-BE49-F238E27FC236}">
                <a16:creationId xmlns:a16="http://schemas.microsoft.com/office/drawing/2014/main" id="{F707210B-BB1F-4ACC-AF20-EF150883258A}"/>
              </a:ext>
            </a:extLst>
          </p:cNvPr>
          <p:cNvSpPr txBox="1"/>
          <p:nvPr/>
        </p:nvSpPr>
        <p:spPr>
          <a:xfrm>
            <a:off x="8020762" y="3652730"/>
            <a:ext cx="1768754"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HDD /SSD</a:t>
            </a:r>
          </a:p>
        </p:txBody>
      </p:sp>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0" y="3587571"/>
            <a:ext cx="1900992" cy="1121098"/>
          </a:xfrm>
          <a:prstGeom prst="rect">
            <a:avLst/>
          </a:prstGeom>
        </p:spPr>
      </p:pic>
      <p:cxnSp>
        <p:nvCxnSpPr>
          <p:cNvPr id="23" name="Straight Arrow Connector 22">
            <a:extLst>
              <a:ext uri="{FF2B5EF4-FFF2-40B4-BE49-F238E27FC236}">
                <a16:creationId xmlns:a16="http://schemas.microsoft.com/office/drawing/2014/main" id="{D0EC13E4-B02D-4B2E-9D47-512D786C9AA4}"/>
              </a:ext>
            </a:extLst>
          </p:cNvPr>
          <p:cNvCxnSpPr>
            <a:cxnSpLocks/>
          </p:cNvCxnSpPr>
          <p:nvPr/>
        </p:nvCxnSpPr>
        <p:spPr>
          <a:xfrm>
            <a:off x="4706911" y="2046157"/>
            <a:ext cx="3507699" cy="95937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AA6D0C5-6498-4CEC-A628-99265CA7453A}"/>
              </a:ext>
            </a:extLst>
          </p:cNvPr>
          <p:cNvCxnSpPr>
            <a:cxnSpLocks/>
          </p:cNvCxnSpPr>
          <p:nvPr/>
        </p:nvCxnSpPr>
        <p:spPr>
          <a:xfrm>
            <a:off x="4706911" y="2098623"/>
            <a:ext cx="3313851" cy="175385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71B2CE21-1DD9-4DF0-BA56-D6648B21336C}"/>
              </a:ext>
            </a:extLst>
          </p:cNvPr>
          <p:cNvCxnSpPr>
            <a:cxnSpLocks/>
          </p:cNvCxnSpPr>
          <p:nvPr/>
        </p:nvCxnSpPr>
        <p:spPr>
          <a:xfrm>
            <a:off x="4706911" y="2849444"/>
            <a:ext cx="3313851" cy="113363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008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 grpId="0" animBg="1"/>
      <p:bldP spid="2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Different Types of Volumes</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1052450368"/>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811843" y="3515194"/>
            <a:ext cx="2330721" cy="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026" name="Picture 2" descr="See the source image">
            <a:extLst>
              <a:ext uri="{FF2B5EF4-FFF2-40B4-BE49-F238E27FC236}">
                <a16:creationId xmlns:a16="http://schemas.microsoft.com/office/drawing/2014/main" id="{F6BFB20E-3ED9-4994-A283-E0829B334D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80528" y="1232941"/>
            <a:ext cx="2148909" cy="16116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94B9841F-26E4-4DD0-ABFB-93B21F74EA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67667" y="2707384"/>
            <a:ext cx="2374633" cy="12466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4F44BAEE-2BA6-4A18-9CEF-1FF579BF641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50898" y="3954066"/>
            <a:ext cx="2516505" cy="155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56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PV vs PVC</a:t>
            </a:r>
          </a:p>
        </p:txBody>
      </p:sp>
      <p:graphicFrame>
        <p:nvGraphicFramePr>
          <p:cNvPr id="2" name="Diagram 1">
            <a:extLst>
              <a:ext uri="{FF2B5EF4-FFF2-40B4-BE49-F238E27FC236}">
                <a16:creationId xmlns:a16="http://schemas.microsoft.com/office/drawing/2014/main" id="{04356E7B-5FDA-458D-9177-582E180EAD97}"/>
              </a:ext>
            </a:extLst>
          </p:cNvPr>
          <p:cNvGraphicFramePr/>
          <p:nvPr>
            <p:extLst>
              <p:ext uri="{D42A27DB-BD31-4B8C-83A1-F6EECF244321}">
                <p14:modId xmlns:p14="http://schemas.microsoft.com/office/powerpoint/2010/main" val="3050273410"/>
              </p:ext>
            </p:extLst>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Lst>
          </a:blip>
          <a:stretch>
            <a:fillRect/>
          </a:stretch>
        </p:blipFill>
        <p:spPr>
          <a:xfrm>
            <a:off x="0" y="3587571"/>
            <a:ext cx="1900992" cy="1121098"/>
          </a:xfrm>
          <a:prstGeom prst="rect">
            <a:avLst/>
          </a:prstGeom>
        </p:spPr>
      </p:pic>
      <p:cxnSp>
        <p:nvCxnSpPr>
          <p:cNvPr id="12" name="Straight Arrow Connector 11">
            <a:extLst>
              <a:ext uri="{FF2B5EF4-FFF2-40B4-BE49-F238E27FC236}">
                <a16:creationId xmlns:a16="http://schemas.microsoft.com/office/drawing/2014/main" id="{E4896C41-F118-4229-81F0-8BB62AEFAD5F}"/>
              </a:ext>
            </a:extLst>
          </p:cNvPr>
          <p:cNvCxnSpPr>
            <a:cxnSpLocks/>
          </p:cNvCxnSpPr>
          <p:nvPr/>
        </p:nvCxnSpPr>
        <p:spPr>
          <a:xfrm flipV="1">
            <a:off x="4736892" y="3587571"/>
            <a:ext cx="1314584" cy="56055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AB6457BC-E306-4200-8C8D-37FF6AED35DE}"/>
              </a:ext>
            </a:extLst>
          </p:cNvPr>
          <p:cNvCxnSpPr>
            <a:cxnSpLocks/>
          </p:cNvCxnSpPr>
          <p:nvPr/>
        </p:nvCxnSpPr>
        <p:spPr>
          <a:xfrm>
            <a:off x="4736892" y="4287187"/>
            <a:ext cx="1359108" cy="421482"/>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C1E6145-7A44-47A9-9E9F-B84A4228F372}"/>
              </a:ext>
            </a:extLst>
          </p:cNvPr>
          <p:cNvSpPr txBox="1"/>
          <p:nvPr/>
        </p:nvSpPr>
        <p:spPr>
          <a:xfrm>
            <a:off x="6140525" y="3115068"/>
            <a:ext cx="2691442" cy="1037207"/>
          </a:xfrm>
          <a:prstGeom prst="rect">
            <a:avLst/>
          </a:prstGeom>
          <a:solidFill>
            <a:schemeClr val="accent6">
              <a:lumMod val="60000"/>
              <a:lumOff val="40000"/>
            </a:schemeClr>
          </a:solidFill>
        </p:spPr>
        <p:txBody>
          <a:bodyPr wrap="none" lIns="182880" tIns="146304" rIns="182880" bIns="146304" rtlCol="0">
            <a:spAutoFit/>
          </a:bodyPr>
          <a:lstStyle/>
          <a:p>
            <a:pPr>
              <a:lnSpc>
                <a:spcPct val="90000"/>
              </a:lnSpc>
              <a:spcAft>
                <a:spcPts val="600"/>
              </a:spcAft>
            </a:pPr>
            <a:r>
              <a:rPr lang="en-US" sz="2400">
                <a:solidFill>
                  <a:schemeClr val="bg1"/>
                </a:solidFill>
              </a:rPr>
              <a:t>Persisted Volume</a:t>
            </a:r>
          </a:p>
          <a:p>
            <a:pPr>
              <a:lnSpc>
                <a:spcPct val="90000"/>
              </a:lnSpc>
              <a:spcAft>
                <a:spcPts val="600"/>
              </a:spcAft>
            </a:pPr>
            <a:r>
              <a:rPr lang="en-US" sz="2400">
                <a:solidFill>
                  <a:schemeClr val="bg1"/>
                </a:solidFill>
              </a:rPr>
              <a:t>(static)</a:t>
            </a:r>
          </a:p>
        </p:txBody>
      </p:sp>
      <p:sp>
        <p:nvSpPr>
          <p:cNvPr id="24" name="TextBox 23">
            <a:extLst>
              <a:ext uri="{FF2B5EF4-FFF2-40B4-BE49-F238E27FC236}">
                <a16:creationId xmlns:a16="http://schemas.microsoft.com/office/drawing/2014/main" id="{8A19FB77-9B90-4460-B394-0379B851492E}"/>
              </a:ext>
            </a:extLst>
          </p:cNvPr>
          <p:cNvSpPr txBox="1"/>
          <p:nvPr/>
        </p:nvSpPr>
        <p:spPr>
          <a:xfrm>
            <a:off x="6140525" y="4497928"/>
            <a:ext cx="2691442" cy="1037207"/>
          </a:xfrm>
          <a:prstGeom prst="rect">
            <a:avLst/>
          </a:prstGeom>
          <a:solidFill>
            <a:srgbClr val="00B050"/>
          </a:solidFill>
        </p:spPr>
        <p:txBody>
          <a:bodyPr wrap="square" lIns="182880" tIns="146304" rIns="182880" bIns="146304" rtlCol="0">
            <a:spAutoFit/>
          </a:bodyPr>
          <a:lstStyle/>
          <a:p>
            <a:pPr>
              <a:lnSpc>
                <a:spcPct val="90000"/>
              </a:lnSpc>
              <a:spcAft>
                <a:spcPts val="600"/>
              </a:spcAft>
            </a:pPr>
            <a:r>
              <a:rPr lang="en-US" sz="2400">
                <a:solidFill>
                  <a:schemeClr val="bg1"/>
                </a:solidFill>
              </a:rPr>
              <a:t>Storage Class</a:t>
            </a:r>
          </a:p>
          <a:p>
            <a:pPr>
              <a:lnSpc>
                <a:spcPct val="90000"/>
              </a:lnSpc>
              <a:spcAft>
                <a:spcPts val="600"/>
              </a:spcAft>
            </a:pPr>
            <a:r>
              <a:rPr lang="en-US" sz="2400">
                <a:solidFill>
                  <a:schemeClr val="bg1"/>
                </a:solidFill>
              </a:rPr>
              <a:t>(dynamic)</a:t>
            </a:r>
          </a:p>
        </p:txBody>
      </p:sp>
      <p:pic>
        <p:nvPicPr>
          <p:cNvPr id="26" name="Picture 25" descr="A close up of a logo&#10;&#10;Description generated with very high confidence">
            <a:extLst>
              <a:ext uri="{FF2B5EF4-FFF2-40B4-BE49-F238E27FC236}">
                <a16:creationId xmlns:a16="http://schemas.microsoft.com/office/drawing/2014/main" id="{DF73D943-621C-4F0B-A2EB-7563169C8A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29798" y="3533124"/>
            <a:ext cx="1229994" cy="1229994"/>
          </a:xfrm>
          <a:prstGeom prst="rect">
            <a:avLst/>
          </a:prstGeom>
        </p:spPr>
      </p:pic>
      <p:cxnSp>
        <p:nvCxnSpPr>
          <p:cNvPr id="32" name="Straight Arrow Connector 31">
            <a:extLst>
              <a:ext uri="{FF2B5EF4-FFF2-40B4-BE49-F238E27FC236}">
                <a16:creationId xmlns:a16="http://schemas.microsoft.com/office/drawing/2014/main" id="{A0D12E7B-0924-4073-AD10-6CA4D92A3E22}"/>
              </a:ext>
            </a:extLst>
          </p:cNvPr>
          <p:cNvCxnSpPr>
            <a:cxnSpLocks/>
          </p:cNvCxnSpPr>
          <p:nvPr/>
        </p:nvCxnSpPr>
        <p:spPr>
          <a:xfrm flipV="1">
            <a:off x="8887376" y="4162465"/>
            <a:ext cx="1740650" cy="926696"/>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9" name="Straight Arrow Connector 38">
            <a:extLst>
              <a:ext uri="{FF2B5EF4-FFF2-40B4-BE49-F238E27FC236}">
                <a16:creationId xmlns:a16="http://schemas.microsoft.com/office/drawing/2014/main" id="{0CD917D0-4DDB-4113-9247-A92D0972E82C}"/>
              </a:ext>
            </a:extLst>
          </p:cNvPr>
          <p:cNvCxnSpPr>
            <a:cxnSpLocks/>
          </p:cNvCxnSpPr>
          <p:nvPr/>
        </p:nvCxnSpPr>
        <p:spPr>
          <a:xfrm>
            <a:off x="8839462" y="3560348"/>
            <a:ext cx="1796059" cy="484479"/>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3" name="Picture 2" descr="See the source image">
            <a:extLst>
              <a:ext uri="{FF2B5EF4-FFF2-40B4-BE49-F238E27FC236}">
                <a16:creationId xmlns:a16="http://schemas.microsoft.com/office/drawing/2014/main" id="{3BBA6DF6-E32A-413C-AF2C-38BA9DAA488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635521" y="4790342"/>
            <a:ext cx="1032578" cy="7744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See the source image">
            <a:extLst>
              <a:ext uri="{FF2B5EF4-FFF2-40B4-BE49-F238E27FC236}">
                <a16:creationId xmlns:a16="http://schemas.microsoft.com/office/drawing/2014/main" id="{69EBA384-5A25-43BD-8600-EF641804C2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18220" y="5348712"/>
            <a:ext cx="1141041" cy="599046"/>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See the source image">
            <a:extLst>
              <a:ext uri="{FF2B5EF4-FFF2-40B4-BE49-F238E27FC236}">
                <a16:creationId xmlns:a16="http://schemas.microsoft.com/office/drawing/2014/main" id="{4C93D934-C7FD-424A-9419-D03007B478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384133" y="5909822"/>
            <a:ext cx="1209213" cy="747111"/>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649F670A-3D41-4C08-8D21-0696EB21FA35}"/>
              </a:ext>
            </a:extLst>
          </p:cNvPr>
          <p:cNvGrpSpPr/>
          <p:nvPr/>
        </p:nvGrpSpPr>
        <p:grpSpPr>
          <a:xfrm>
            <a:off x="6857106" y="2085850"/>
            <a:ext cx="1169231" cy="1029218"/>
            <a:chOff x="6857106" y="1913023"/>
            <a:chExt cx="1169231" cy="1029218"/>
          </a:xfrm>
        </p:grpSpPr>
        <p:pic>
          <p:nvPicPr>
            <p:cNvPr id="41" name="Picture 40" descr="A close up of a logo&#10;&#10;Description generated with very high confidence">
              <a:extLst>
                <a:ext uri="{FF2B5EF4-FFF2-40B4-BE49-F238E27FC236}">
                  <a16:creationId xmlns:a16="http://schemas.microsoft.com/office/drawing/2014/main" id="{F9543549-58E8-424B-984A-01B35C531C2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32506" y="1913023"/>
              <a:ext cx="682832" cy="682832"/>
            </a:xfrm>
            <a:prstGeom prst="rect">
              <a:avLst/>
            </a:prstGeom>
          </p:spPr>
        </p:pic>
        <p:sp>
          <p:nvSpPr>
            <p:cNvPr id="47" name="TextBox 46">
              <a:extLst>
                <a:ext uri="{FF2B5EF4-FFF2-40B4-BE49-F238E27FC236}">
                  <a16:creationId xmlns:a16="http://schemas.microsoft.com/office/drawing/2014/main" id="{1A60368A-51D1-4A06-BB2F-3EA38F3DDDE3}"/>
                </a:ext>
              </a:extLst>
            </p:cNvPr>
            <p:cNvSpPr txBox="1"/>
            <p:nvPr/>
          </p:nvSpPr>
          <p:spPr>
            <a:xfrm>
              <a:off x="6857106" y="2508276"/>
              <a:ext cx="1169231"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Cluster Admin</a:t>
              </a:r>
            </a:p>
          </p:txBody>
        </p:sp>
      </p:grpSp>
      <p:grpSp>
        <p:nvGrpSpPr>
          <p:cNvPr id="49" name="Group 48">
            <a:extLst>
              <a:ext uri="{FF2B5EF4-FFF2-40B4-BE49-F238E27FC236}">
                <a16:creationId xmlns:a16="http://schemas.microsoft.com/office/drawing/2014/main" id="{A899B64F-1F6D-4078-962A-015483923521}"/>
              </a:ext>
            </a:extLst>
          </p:cNvPr>
          <p:cNvGrpSpPr/>
          <p:nvPr/>
        </p:nvGrpSpPr>
        <p:grpSpPr>
          <a:xfrm>
            <a:off x="4679780" y="3096330"/>
            <a:ext cx="948016" cy="892992"/>
            <a:chOff x="4580526" y="3046989"/>
            <a:chExt cx="948016" cy="892992"/>
          </a:xfrm>
        </p:grpSpPr>
        <p:pic>
          <p:nvPicPr>
            <p:cNvPr id="46" name="Picture 45">
              <a:extLst>
                <a:ext uri="{FF2B5EF4-FFF2-40B4-BE49-F238E27FC236}">
                  <a16:creationId xmlns:a16="http://schemas.microsoft.com/office/drawing/2014/main" id="{C1C1F763-AC21-445D-900C-E48F51EFDA1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729397" y="3046989"/>
              <a:ext cx="560550" cy="560550"/>
            </a:xfrm>
            <a:prstGeom prst="rect">
              <a:avLst/>
            </a:prstGeom>
          </p:spPr>
        </p:pic>
        <p:sp>
          <p:nvSpPr>
            <p:cNvPr id="52" name="TextBox 51">
              <a:extLst>
                <a:ext uri="{FF2B5EF4-FFF2-40B4-BE49-F238E27FC236}">
                  <a16:creationId xmlns:a16="http://schemas.microsoft.com/office/drawing/2014/main" id="{F0169865-C133-4425-88D9-08337E19C75F}"/>
                </a:ext>
              </a:extLst>
            </p:cNvPr>
            <p:cNvSpPr txBox="1"/>
            <p:nvPr/>
          </p:nvSpPr>
          <p:spPr>
            <a:xfrm>
              <a:off x="4580526" y="3506016"/>
              <a:ext cx="948016"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2917">
                        <a:schemeClr val="tx1"/>
                      </a:gs>
                      <a:gs pos="30000">
                        <a:schemeClr val="tx1"/>
                      </a:gs>
                    </a:gsLst>
                    <a:lin ang="5400000" scaled="0"/>
                  </a:gradFill>
                </a:rPr>
                <a:t>Developer</a:t>
              </a:r>
            </a:p>
          </p:txBody>
        </p:sp>
      </p:grpSp>
    </p:spTree>
    <p:extLst>
      <p:ext uri="{BB962C8B-B14F-4D97-AF65-F5344CB8AC3E}">
        <p14:creationId xmlns:p14="http://schemas.microsoft.com/office/powerpoint/2010/main" val="322499155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Dynamic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6" name="Picture 5">
            <a:extLst>
              <a:ext uri="{FF2B5EF4-FFF2-40B4-BE49-F238E27FC236}">
                <a16:creationId xmlns:a16="http://schemas.microsoft.com/office/drawing/2014/main" id="{36D81027-FE0F-406B-B484-ABC28FBF2EFE}"/>
              </a:ext>
            </a:extLst>
          </p:cNvPr>
          <p:cNvPicPr>
            <a:picLocks noChangeAspect="1"/>
          </p:cNvPicPr>
          <p:nvPr/>
        </p:nvPicPr>
        <p:blipFill>
          <a:blip r:embed="rId4"/>
          <a:stretch>
            <a:fillRect/>
          </a:stretch>
        </p:blipFill>
        <p:spPr>
          <a:xfrm>
            <a:off x="350180" y="3511460"/>
            <a:ext cx="4443925" cy="2985654"/>
          </a:xfrm>
          <a:prstGeom prst="rect">
            <a:avLst/>
          </a:prstGeom>
        </p:spPr>
      </p:pic>
      <p:pic>
        <p:nvPicPr>
          <p:cNvPr id="7" name="Picture 6">
            <a:extLst>
              <a:ext uri="{FF2B5EF4-FFF2-40B4-BE49-F238E27FC236}">
                <a16:creationId xmlns:a16="http://schemas.microsoft.com/office/drawing/2014/main" id="{358CA9B3-32EC-417F-9DC4-8E6DE8FD005C}"/>
              </a:ext>
            </a:extLst>
          </p:cNvPr>
          <p:cNvPicPr>
            <a:picLocks noChangeAspect="1"/>
          </p:cNvPicPr>
          <p:nvPr/>
        </p:nvPicPr>
        <p:blipFill>
          <a:blip r:embed="rId5"/>
          <a:stretch>
            <a:fillRect/>
          </a:stretch>
        </p:blipFill>
        <p:spPr>
          <a:xfrm>
            <a:off x="7456192" y="3370119"/>
            <a:ext cx="4124042" cy="3217718"/>
          </a:xfrm>
          <a:prstGeom prst="rect">
            <a:avLst/>
          </a:prstGeom>
        </p:spPr>
      </p:pic>
      <p:pic>
        <p:nvPicPr>
          <p:cNvPr id="8" name="Picture 7">
            <a:extLst>
              <a:ext uri="{FF2B5EF4-FFF2-40B4-BE49-F238E27FC236}">
                <a16:creationId xmlns:a16="http://schemas.microsoft.com/office/drawing/2014/main" id="{F61B09CB-5C42-4A18-803F-111460BEB1A6}"/>
              </a:ext>
            </a:extLst>
          </p:cNvPr>
          <p:cNvPicPr>
            <a:picLocks noChangeAspect="1"/>
          </p:cNvPicPr>
          <p:nvPr/>
        </p:nvPicPr>
        <p:blipFill>
          <a:blip r:embed="rId6"/>
          <a:stretch>
            <a:fillRect/>
          </a:stretch>
        </p:blipFill>
        <p:spPr>
          <a:xfrm>
            <a:off x="478054" y="1806757"/>
            <a:ext cx="7496175" cy="1323975"/>
          </a:xfrm>
          <a:prstGeom prst="rect">
            <a:avLst/>
          </a:prstGeom>
        </p:spPr>
      </p:pic>
      <p:cxnSp>
        <p:nvCxnSpPr>
          <p:cNvPr id="27" name="Straight Arrow Connector 26">
            <a:extLst>
              <a:ext uri="{FF2B5EF4-FFF2-40B4-BE49-F238E27FC236}">
                <a16:creationId xmlns:a16="http://schemas.microsoft.com/office/drawing/2014/main" id="{0BAC1734-6B17-401D-A6CE-88DFD3EFF74B}"/>
              </a:ext>
            </a:extLst>
          </p:cNvPr>
          <p:cNvCxnSpPr>
            <a:cxnSpLocks/>
          </p:cNvCxnSpPr>
          <p:nvPr/>
        </p:nvCxnSpPr>
        <p:spPr>
          <a:xfrm>
            <a:off x="4927904" y="5025539"/>
            <a:ext cx="2441107"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012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608978" y="0"/>
            <a:ext cx="11176000" cy="1141598"/>
          </a:xfrm>
        </p:spPr>
        <p:txBody>
          <a:bodyPr/>
          <a:lstStyle/>
          <a:p>
            <a:r>
              <a:rPr lang="en-US"/>
              <a:t>Review: What is a Container?</a:t>
            </a:r>
          </a:p>
        </p:txBody>
      </p:sp>
      <p:pic>
        <p:nvPicPr>
          <p:cNvPr id="3" name="Picture 2"/>
          <p:cNvPicPr>
            <a:picLocks noChangeAspect="1"/>
          </p:cNvPicPr>
          <p:nvPr/>
        </p:nvPicPr>
        <p:blipFill>
          <a:blip r:embed="rId3"/>
          <a:stretch>
            <a:fillRect/>
          </a:stretch>
        </p:blipFill>
        <p:spPr>
          <a:xfrm>
            <a:off x="2203520" y="1141598"/>
            <a:ext cx="8132769" cy="5419814"/>
          </a:xfrm>
          <a:prstGeom prst="rect">
            <a:avLst/>
          </a:prstGeom>
        </p:spPr>
      </p:pic>
      <p:pic>
        <p:nvPicPr>
          <p:cNvPr id="3074" name="Picture 2" descr="Image result for santos brazil port">
            <a:extLst>
              <a:ext uri="{FF2B5EF4-FFF2-40B4-BE49-F238E27FC236}">
                <a16:creationId xmlns:a16="http://schemas.microsoft.com/office/drawing/2014/main" id="{07C65DA4-601D-46F7-9674-1610854F39E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018320" y="1017117"/>
            <a:ext cx="8503166" cy="566877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F42964B-CF1C-4542-85AA-BEA6693BC913}"/>
              </a:ext>
            </a:extLst>
          </p:cNvPr>
          <p:cNvSpPr/>
          <p:nvPr/>
        </p:nvSpPr>
        <p:spPr>
          <a:xfrm>
            <a:off x="1371425" y="2656783"/>
            <a:ext cx="9796957" cy="1754326"/>
          </a:xfrm>
          <a:prstGeom prst="rect">
            <a:avLst/>
          </a:prstGeom>
        </p:spPr>
        <p:txBody>
          <a:bodyPr wrap="square">
            <a:spAutoFit/>
          </a:bodyPr>
          <a:lstStyle/>
          <a:p>
            <a:r>
              <a:rPr lang="en-US" sz="3600" b="1"/>
              <a:t>Containers</a:t>
            </a:r>
            <a:r>
              <a:rPr lang="en-US" sz="3600"/>
              <a:t> are an application-centric way to deliver high-performing, scalable applications on the infrastructure of your choice.</a:t>
            </a:r>
          </a:p>
        </p:txBody>
      </p:sp>
    </p:spTree>
    <p:extLst>
      <p:ext uri="{BB962C8B-B14F-4D97-AF65-F5344CB8AC3E}">
        <p14:creationId xmlns:p14="http://schemas.microsoft.com/office/powerpoint/2010/main" val="156609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074"/>
                                        </p:tgtEl>
                                        <p:attrNameLst>
                                          <p:attrName>ppt_x</p:attrName>
                                        </p:attrNameLst>
                                      </p:cBhvr>
                                      <p:tavLst>
                                        <p:tav tm="0">
                                          <p:val>
                                            <p:strVal val="ppt_x"/>
                                          </p:val>
                                        </p:tav>
                                        <p:tav tm="100000">
                                          <p:val>
                                            <p:strVal val="ppt_x"/>
                                          </p:val>
                                        </p:tav>
                                      </p:tavLst>
                                    </p:anim>
                                    <p:anim calcmode="lin" valueType="num">
                                      <p:cBhvr additive="base">
                                        <p:cTn id="13" dur="500"/>
                                        <p:tgtEl>
                                          <p:spTgt spid="3074"/>
                                        </p:tgtEl>
                                        <p:attrNameLst>
                                          <p:attrName>ppt_y</p:attrName>
                                        </p:attrNameLst>
                                      </p:cBhvr>
                                      <p:tavLst>
                                        <p:tav tm="0">
                                          <p:val>
                                            <p:strVal val="ppt_y"/>
                                          </p:val>
                                        </p:tav>
                                        <p:tav tm="100000">
                                          <p:val>
                                            <p:strVal val="1+ppt_h/2"/>
                                          </p:val>
                                        </p:tav>
                                      </p:tavLst>
                                    </p:anim>
                                    <p:set>
                                      <p:cBhvr>
                                        <p:cTn id="14" dur="1" fill="hold">
                                          <p:stCondLst>
                                            <p:cond delay="499"/>
                                          </p:stCondLst>
                                        </p:cTn>
                                        <p:tgtEl>
                                          <p:spTgt spid="3074"/>
                                        </p:tgtEl>
                                        <p:attrNameLst>
                                          <p:attrName>style.visibility</p:attrName>
                                        </p:attrNameLst>
                                      </p:cBhvr>
                                      <p:to>
                                        <p:strVal val="hidden"/>
                                      </p:to>
                                    </p:set>
                                  </p:childTnLst>
                                </p:cTn>
                              </p:par>
                              <p:par>
                                <p:cTn id="15" presetID="2" presetClass="exit" presetSubtype="4" fill="hold" nodeType="withEffect">
                                  <p:stCondLst>
                                    <p:cond delay="0"/>
                                  </p:stCondLst>
                                  <p:childTnLst>
                                    <p:anim calcmode="lin" valueType="num">
                                      <p:cBhvr additive="base">
                                        <p:cTn id="16" dur="500"/>
                                        <p:tgtEl>
                                          <p:spTgt spid="3"/>
                                        </p:tgtEl>
                                        <p:attrNameLst>
                                          <p:attrName>ppt_x</p:attrName>
                                        </p:attrNameLst>
                                      </p:cBhvr>
                                      <p:tavLst>
                                        <p:tav tm="0">
                                          <p:val>
                                            <p:strVal val="ppt_x"/>
                                          </p:val>
                                        </p:tav>
                                        <p:tav tm="100000">
                                          <p:val>
                                            <p:strVal val="ppt_x"/>
                                          </p:val>
                                        </p:tav>
                                      </p:tavLst>
                                    </p:anim>
                                    <p:anim calcmode="lin" valueType="num">
                                      <p:cBhvr additive="base">
                                        <p:cTn id="17" dur="500"/>
                                        <p:tgtEl>
                                          <p:spTgt spid="3"/>
                                        </p:tgtEl>
                                        <p:attrNameLst>
                                          <p:attrName>ppt_y</p:attrName>
                                        </p:attrNameLst>
                                      </p:cBhvr>
                                      <p:tavLst>
                                        <p:tav tm="0">
                                          <p:val>
                                            <p:strVal val="ppt_y"/>
                                          </p:val>
                                        </p:tav>
                                        <p:tav tm="100000">
                                          <p:val>
                                            <p:strVal val="1+ppt_h/2"/>
                                          </p:val>
                                        </p:tav>
                                      </p:tavLst>
                                    </p:anim>
                                    <p:set>
                                      <p:cBhvr>
                                        <p:cTn id="18" dur="1" fill="hold">
                                          <p:stCondLst>
                                            <p:cond delay="499"/>
                                          </p:stCondLst>
                                        </p:cTn>
                                        <p:tgtEl>
                                          <p:spTgt spid="3"/>
                                        </p:tgtEl>
                                        <p:attrNameLst>
                                          <p:attrName>style.visibility</p:attrName>
                                        </p:attrNameLst>
                                      </p:cBhvr>
                                      <p:to>
                                        <p:strVal val="hidden"/>
                                      </p:to>
                                    </p:set>
                                  </p:childTnLst>
                                </p:cTn>
                              </p:par>
                              <p:par>
                                <p:cTn id="19" presetID="2" presetClass="entr" presetSubtype="4"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Volumes in Kubernetes</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a:solidFill>
                  <a:srgbClr val="0078D7"/>
                </a:solidFill>
                <a:latin typeface="Segoe UI Light" panose="020B0502040204020203" pitchFamily="34" charset="0"/>
                <a:cs typeface="Segoe UI Light" panose="020B0502040204020203" pitchFamily="34" charset="0"/>
              </a:rPr>
              <a:t>Static Storage in AKS – Azure Disk</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pic>
        <p:nvPicPr>
          <p:cNvPr id="4" name="Picture 3" descr="A picture containing object&#10;&#10;Description generated with high confidence">
            <a:extLst>
              <a:ext uri="{FF2B5EF4-FFF2-40B4-BE49-F238E27FC236}">
                <a16:creationId xmlns:a16="http://schemas.microsoft.com/office/drawing/2014/main" id="{54B6F997-B871-45CC-A9E2-8B09F8A2FFD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729329" y="360886"/>
            <a:ext cx="813011" cy="993680"/>
          </a:xfrm>
          <a:prstGeom prst="rect">
            <a:avLst/>
          </a:prstGeom>
        </p:spPr>
      </p:pic>
      <p:sp>
        <p:nvSpPr>
          <p:cNvPr id="2" name="Rectangle 1">
            <a:extLst>
              <a:ext uri="{FF2B5EF4-FFF2-40B4-BE49-F238E27FC236}">
                <a16:creationId xmlns:a16="http://schemas.microsoft.com/office/drawing/2014/main" id="{A94E1423-2725-4EC9-9D38-25BE5B8BB6F9}"/>
              </a:ext>
            </a:extLst>
          </p:cNvPr>
          <p:cNvSpPr/>
          <p:nvPr/>
        </p:nvSpPr>
        <p:spPr>
          <a:xfrm>
            <a:off x="769495" y="1966902"/>
            <a:ext cx="6096000" cy="1200329"/>
          </a:xfrm>
          <a:prstGeom prst="rect">
            <a:avLst/>
          </a:prstGeom>
        </p:spPr>
        <p:txBody>
          <a:bodyPr>
            <a:spAutoFit/>
          </a:bodyPr>
          <a:lstStyle/>
          <a:p>
            <a:r>
              <a:rPr lang="en-US" err="1">
                <a:solidFill>
                  <a:srgbClr val="0101FD"/>
                </a:solidFill>
                <a:latin typeface="Consolas" panose="020B0609020204030204" pitchFamily="49" charset="0"/>
              </a:rPr>
              <a:t>az</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disk</a:t>
            </a:r>
            <a:r>
              <a:rPr lang="en-US">
                <a:solidFill>
                  <a:srgbClr val="000000"/>
                </a:solidFill>
                <a:latin typeface="Consolas" panose="020B0609020204030204" pitchFamily="49" charset="0"/>
              </a:rPr>
              <a:t> </a:t>
            </a:r>
            <a:r>
              <a:rPr lang="en-US">
                <a:solidFill>
                  <a:srgbClr val="0101FD"/>
                </a:solidFill>
                <a:latin typeface="Consolas" panose="020B0609020204030204" pitchFamily="49" charset="0"/>
              </a:rPr>
              <a:t>create</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--resource-group</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MC_myResourceGroup_myAKSCluster_eastus</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--name</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myAKSDisk</a:t>
            </a:r>
            <a:r>
              <a:rPr lang="en-US">
                <a:solidFill>
                  <a:srgbClr val="000000"/>
                </a:solidFill>
                <a:latin typeface="Consolas" panose="020B0609020204030204" pitchFamily="49" charset="0"/>
              </a:rPr>
              <a:t> \ </a:t>
            </a:r>
            <a:r>
              <a:rPr lang="en-US">
                <a:solidFill>
                  <a:srgbClr val="007D9A"/>
                </a:solidFill>
                <a:latin typeface="Consolas" panose="020B0609020204030204" pitchFamily="49" charset="0"/>
              </a:rPr>
              <a:t>--size-</a:t>
            </a:r>
            <a:r>
              <a:rPr lang="en-US" err="1">
                <a:solidFill>
                  <a:srgbClr val="007D9A"/>
                </a:solidFill>
                <a:latin typeface="Consolas" panose="020B0609020204030204" pitchFamily="49" charset="0"/>
              </a:rPr>
              <a:t>gb</a:t>
            </a:r>
            <a:r>
              <a:rPr lang="en-US">
                <a:solidFill>
                  <a:srgbClr val="000000"/>
                </a:solidFill>
                <a:latin typeface="Consolas" panose="020B0609020204030204" pitchFamily="49" charset="0"/>
              </a:rPr>
              <a:t> 20 \ </a:t>
            </a:r>
            <a:r>
              <a:rPr lang="en-US">
                <a:solidFill>
                  <a:srgbClr val="007D9A"/>
                </a:solidFill>
                <a:latin typeface="Consolas" panose="020B0609020204030204" pitchFamily="49" charset="0"/>
              </a:rPr>
              <a:t>--query</a:t>
            </a:r>
            <a:r>
              <a:rPr lang="en-US">
                <a:solidFill>
                  <a:srgbClr val="000000"/>
                </a:solidFill>
                <a:latin typeface="Consolas" panose="020B0609020204030204" pitchFamily="49" charset="0"/>
              </a:rPr>
              <a:t> id</a:t>
            </a:r>
            <a:r>
              <a:rPr lang="en-US">
                <a:solidFill>
                  <a:srgbClr val="007D9A"/>
                </a:solidFill>
                <a:latin typeface="Consolas" panose="020B0609020204030204" pitchFamily="49" charset="0"/>
              </a:rPr>
              <a:t> --output</a:t>
            </a:r>
            <a:r>
              <a:rPr lang="en-US">
                <a:solidFill>
                  <a:srgbClr val="000000"/>
                </a:solidFill>
                <a:latin typeface="Consolas" panose="020B0609020204030204" pitchFamily="49" charset="0"/>
              </a:rPr>
              <a:t> </a:t>
            </a:r>
            <a:r>
              <a:rPr lang="en-US" err="1">
                <a:solidFill>
                  <a:srgbClr val="000000"/>
                </a:solidFill>
                <a:latin typeface="Consolas" panose="020B0609020204030204" pitchFamily="49" charset="0"/>
              </a:rPr>
              <a:t>tsv</a:t>
            </a:r>
            <a:endParaRPr lang="en-US"/>
          </a:p>
        </p:txBody>
      </p:sp>
      <p:sp>
        <p:nvSpPr>
          <p:cNvPr id="6" name="Rectangle 5">
            <a:extLst>
              <a:ext uri="{FF2B5EF4-FFF2-40B4-BE49-F238E27FC236}">
                <a16:creationId xmlns:a16="http://schemas.microsoft.com/office/drawing/2014/main" id="{AE540E16-FA0F-49DD-B61D-862A6198CAB1}"/>
              </a:ext>
            </a:extLst>
          </p:cNvPr>
          <p:cNvSpPr/>
          <p:nvPr/>
        </p:nvSpPr>
        <p:spPr>
          <a:xfrm>
            <a:off x="769495" y="3429000"/>
            <a:ext cx="6096000" cy="923330"/>
          </a:xfrm>
          <a:prstGeom prst="rect">
            <a:avLst/>
          </a:prstGeom>
        </p:spPr>
        <p:txBody>
          <a:bodyPr>
            <a:spAutoFit/>
          </a:bodyPr>
          <a:lstStyle/>
          <a:p>
            <a:r>
              <a:rPr lang="en-US">
                <a:solidFill>
                  <a:srgbClr val="000000"/>
                </a:solidFill>
                <a:latin typeface="Consolas" panose="020B0609020204030204" pitchFamily="49" charset="0"/>
              </a:rPr>
              <a:t>/subscriptions/&lt;</a:t>
            </a:r>
            <a:r>
              <a:rPr lang="en-US" err="1">
                <a:solidFill>
                  <a:srgbClr val="000000"/>
                </a:solidFill>
                <a:latin typeface="Consolas" panose="020B0609020204030204" pitchFamily="49" charset="0"/>
              </a:rPr>
              <a:t>subscriptionID</a:t>
            </a:r>
            <a:r>
              <a:rPr lang="en-US">
                <a:solidFill>
                  <a:srgbClr val="000000"/>
                </a:solidFill>
                <a:latin typeface="Consolas" panose="020B0609020204030204" pitchFamily="49" charset="0"/>
              </a:rPr>
              <a:t>&gt;/</a:t>
            </a:r>
            <a:r>
              <a:rPr lang="en-US" err="1">
                <a:solidFill>
                  <a:srgbClr val="000000"/>
                </a:solidFill>
                <a:latin typeface="Consolas" panose="020B0609020204030204" pitchFamily="49" charset="0"/>
              </a:rPr>
              <a:t>resourceGroups</a:t>
            </a:r>
            <a:r>
              <a:rPr lang="en-US">
                <a:solidFill>
                  <a:srgbClr val="000000"/>
                </a:solidFill>
                <a:latin typeface="Consolas" panose="020B0609020204030204" pitchFamily="49" charset="0"/>
              </a:rPr>
              <a:t>/</a:t>
            </a:r>
            <a:r>
              <a:rPr lang="en-US" err="1">
                <a:solidFill>
                  <a:srgbClr val="000000"/>
                </a:solidFill>
                <a:latin typeface="Consolas" panose="020B0609020204030204" pitchFamily="49" charset="0"/>
              </a:rPr>
              <a:t>MC_myAKSCluster_myAKSCluster_eastus</a:t>
            </a:r>
            <a:r>
              <a:rPr lang="en-US">
                <a:solidFill>
                  <a:srgbClr val="000000"/>
                </a:solidFill>
                <a:latin typeface="Consolas" panose="020B0609020204030204" pitchFamily="49" charset="0"/>
              </a:rPr>
              <a:t>/providers/</a:t>
            </a:r>
            <a:r>
              <a:rPr lang="en-US" err="1">
                <a:solidFill>
                  <a:srgbClr val="000000"/>
                </a:solidFill>
                <a:latin typeface="Consolas" panose="020B0609020204030204" pitchFamily="49" charset="0"/>
              </a:rPr>
              <a:t>Microsoft.Compute</a:t>
            </a:r>
            <a:r>
              <a:rPr lang="en-US">
                <a:solidFill>
                  <a:srgbClr val="000000"/>
                </a:solidFill>
                <a:latin typeface="Consolas" panose="020B0609020204030204" pitchFamily="49" charset="0"/>
              </a:rPr>
              <a:t>/disks/</a:t>
            </a:r>
            <a:r>
              <a:rPr lang="en-US" err="1">
                <a:solidFill>
                  <a:srgbClr val="000000"/>
                </a:solidFill>
                <a:latin typeface="Consolas" panose="020B0609020204030204" pitchFamily="49" charset="0"/>
              </a:rPr>
              <a:t>myAKSDisk</a:t>
            </a:r>
            <a:endParaRPr lang="en-US"/>
          </a:p>
        </p:txBody>
      </p:sp>
      <p:pic>
        <p:nvPicPr>
          <p:cNvPr id="8" name="Picture 7">
            <a:extLst>
              <a:ext uri="{FF2B5EF4-FFF2-40B4-BE49-F238E27FC236}">
                <a16:creationId xmlns:a16="http://schemas.microsoft.com/office/drawing/2014/main" id="{D617425C-CE6E-45CD-B16F-C40024B7AB7A}"/>
              </a:ext>
            </a:extLst>
          </p:cNvPr>
          <p:cNvPicPr>
            <a:picLocks noChangeAspect="1"/>
          </p:cNvPicPr>
          <p:nvPr/>
        </p:nvPicPr>
        <p:blipFill>
          <a:blip r:embed="rId6"/>
          <a:stretch>
            <a:fillRect/>
          </a:stretch>
        </p:blipFill>
        <p:spPr>
          <a:xfrm>
            <a:off x="7135834" y="3110460"/>
            <a:ext cx="4783292" cy="3139317"/>
          </a:xfrm>
          <a:prstGeom prst="rect">
            <a:avLst/>
          </a:prstGeom>
        </p:spPr>
      </p:pic>
      <p:cxnSp>
        <p:nvCxnSpPr>
          <p:cNvPr id="10" name="Connector: Elbow 9">
            <a:extLst>
              <a:ext uri="{FF2B5EF4-FFF2-40B4-BE49-F238E27FC236}">
                <a16:creationId xmlns:a16="http://schemas.microsoft.com/office/drawing/2014/main" id="{C41DB285-9CAF-4623-AD6D-5B63B1693E40}"/>
              </a:ext>
            </a:extLst>
          </p:cNvPr>
          <p:cNvCxnSpPr>
            <a:cxnSpLocks/>
          </p:cNvCxnSpPr>
          <p:nvPr/>
        </p:nvCxnSpPr>
        <p:spPr>
          <a:xfrm>
            <a:off x="3185410" y="4352330"/>
            <a:ext cx="3874957" cy="1673716"/>
          </a:xfrm>
          <a:prstGeom prst="bentConnector3">
            <a:avLst>
              <a:gd name="adj1" fmla="val 97"/>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953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22" presetClass="entr" presetSubtype="1"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994356"/>
          </a:xfrm>
        </p:spPr>
        <p:txBody>
          <a:bodyPr/>
          <a:lstStyle/>
          <a:p>
            <a:pPr lvl="0"/>
            <a:r>
              <a:rPr lang="en-US" b="1"/>
              <a:t>Create Azure Disks</a:t>
            </a:r>
          </a:p>
          <a:p>
            <a:pPr lvl="0"/>
            <a:r>
              <a:rPr lang="en-US" b="1"/>
              <a:t>Deploy the mongo Db with persisted storage</a:t>
            </a:r>
          </a:p>
          <a:p>
            <a:pPr lvl="0"/>
            <a:r>
              <a:rPr lang="en-US" b="1"/>
              <a:t>Initialized the sample content – speakers &amp; session</a:t>
            </a:r>
          </a:p>
          <a:p>
            <a:pPr lvl="0"/>
            <a:r>
              <a:rPr lang="en-US" b="1"/>
              <a:t>Destroy the mongo Db and recreate and verify that the data is persisting</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8</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Storage</a:t>
            </a:r>
          </a:p>
        </p:txBody>
      </p:sp>
    </p:spTree>
    <p:extLst>
      <p:ext uri="{BB962C8B-B14F-4D97-AF65-F5344CB8AC3E}">
        <p14:creationId xmlns:p14="http://schemas.microsoft.com/office/powerpoint/2010/main" val="157843801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EFE58-7D08-7E4D-AB1D-448C8CE89F7C}"/>
              </a:ext>
            </a:extLst>
          </p:cNvPr>
          <p:cNvSpPr>
            <a:spLocks noGrp="1"/>
          </p:cNvSpPr>
          <p:nvPr>
            <p:ph type="title"/>
          </p:nvPr>
        </p:nvSpPr>
        <p:spPr/>
        <p:txBody>
          <a:bodyPr/>
          <a:lstStyle/>
          <a:p>
            <a:r>
              <a:rPr lang="en-US"/>
              <a:t>DevOps with K8S</a:t>
            </a:r>
            <a:br>
              <a:rPr lang="en-US"/>
            </a:br>
            <a:r>
              <a:rPr lang="en-US"/>
              <a:t>	</a:t>
            </a:r>
            <a:r>
              <a:rPr lang="en-US" sz="4800">
                <a:solidFill>
                  <a:schemeClr val="accent4"/>
                </a:solidFill>
              </a:rPr>
              <a:t>Helm</a:t>
            </a:r>
            <a:endParaRPr lang="en-US">
              <a:solidFill>
                <a:schemeClr val="accent4"/>
              </a:solidFill>
            </a:endParaRPr>
          </a:p>
        </p:txBody>
      </p:sp>
    </p:spTree>
    <p:extLst>
      <p:ext uri="{BB962C8B-B14F-4D97-AF65-F5344CB8AC3E}">
        <p14:creationId xmlns:p14="http://schemas.microsoft.com/office/powerpoint/2010/main" val="128953977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5D9A-EA2E-4F63-89B2-7030A7AE7B6A}"/>
              </a:ext>
            </a:extLst>
          </p:cNvPr>
          <p:cNvSpPr>
            <a:spLocks noGrp="1"/>
          </p:cNvSpPr>
          <p:nvPr>
            <p:ph type="title"/>
          </p:nvPr>
        </p:nvSpPr>
        <p:spPr/>
        <p:txBody>
          <a:bodyPr/>
          <a:lstStyle/>
          <a:p>
            <a:r>
              <a:rPr lang="en-US" b="1"/>
              <a:t>How to Make Meatballs with Kubernetes</a:t>
            </a:r>
          </a:p>
        </p:txBody>
      </p:sp>
      <p:pic>
        <p:nvPicPr>
          <p:cNvPr id="4" name="Picture 3" descr="A bowl of food on a plate&#10;&#10;Description generated with very high confidence">
            <a:extLst>
              <a:ext uri="{FF2B5EF4-FFF2-40B4-BE49-F238E27FC236}">
                <a16:creationId xmlns:a16="http://schemas.microsoft.com/office/drawing/2014/main" id="{16081780-ABB2-4B61-BD96-D87B67C4D3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625" y="1738312"/>
            <a:ext cx="6000750" cy="3381375"/>
          </a:xfrm>
          <a:prstGeom prst="rect">
            <a:avLst/>
          </a:prstGeom>
        </p:spPr>
      </p:pic>
    </p:spTree>
    <p:extLst>
      <p:ext uri="{BB962C8B-B14F-4D97-AF65-F5344CB8AC3E}">
        <p14:creationId xmlns:p14="http://schemas.microsoft.com/office/powerpoint/2010/main" val="326741882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7673D-4C89-439A-8BEF-7E614E87BD42}"/>
              </a:ext>
            </a:extLst>
          </p:cNvPr>
          <p:cNvSpPr>
            <a:spLocks noGrp="1"/>
          </p:cNvSpPr>
          <p:nvPr>
            <p:ph type="title"/>
          </p:nvPr>
        </p:nvSpPr>
        <p:spPr/>
        <p:txBody>
          <a:bodyPr/>
          <a:lstStyle/>
          <a:p>
            <a:r>
              <a:rPr lang="en-US" b="1"/>
              <a:t>Hard Way – With YAML Files + </a:t>
            </a:r>
            <a:r>
              <a:rPr lang="en-US" b="1" err="1"/>
              <a:t>kubectl</a:t>
            </a:r>
            <a:endParaRPr lang="en-US" b="1"/>
          </a:p>
        </p:txBody>
      </p:sp>
      <p:pic>
        <p:nvPicPr>
          <p:cNvPr id="4" name="Picture 3" descr="Food on a counter&#10;&#10;Description generated with very high confidence">
            <a:extLst>
              <a:ext uri="{FF2B5EF4-FFF2-40B4-BE49-F238E27FC236}">
                <a16:creationId xmlns:a16="http://schemas.microsoft.com/office/drawing/2014/main" id="{A10BA5FA-2345-45FD-BC23-BB1664C5D0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32" y="1286219"/>
            <a:ext cx="4340370" cy="2490995"/>
          </a:xfrm>
          <a:prstGeom prst="rect">
            <a:avLst/>
          </a:prstGeom>
        </p:spPr>
      </p:pic>
      <p:pic>
        <p:nvPicPr>
          <p:cNvPr id="6" name="Picture 5" descr="A close up of a plate of food with rice meat and vegetables&#10;&#10;Description generated with very high confidence">
            <a:extLst>
              <a:ext uri="{FF2B5EF4-FFF2-40B4-BE49-F238E27FC236}">
                <a16:creationId xmlns:a16="http://schemas.microsoft.com/office/drawing/2014/main" id="{B04FA658-DAC1-49B9-AE2C-67980B8C2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530" y="1286218"/>
            <a:ext cx="3733324" cy="2490995"/>
          </a:xfrm>
          <a:prstGeom prst="rect">
            <a:avLst/>
          </a:prstGeom>
        </p:spPr>
      </p:pic>
      <p:pic>
        <p:nvPicPr>
          <p:cNvPr id="8" name="Picture 7" descr="A black pan on a stove&#10;&#10;Description generated with very high confidence">
            <a:extLst>
              <a:ext uri="{FF2B5EF4-FFF2-40B4-BE49-F238E27FC236}">
                <a16:creationId xmlns:a16="http://schemas.microsoft.com/office/drawing/2014/main" id="{088A3E9E-39F8-4899-BAF6-940046C6E1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3056" y="3872664"/>
            <a:ext cx="3797576" cy="2531717"/>
          </a:xfrm>
          <a:prstGeom prst="rect">
            <a:avLst/>
          </a:prstGeom>
        </p:spPr>
      </p:pic>
    </p:spTree>
    <p:extLst>
      <p:ext uri="{BB962C8B-B14F-4D97-AF65-F5344CB8AC3E}">
        <p14:creationId xmlns:p14="http://schemas.microsoft.com/office/powerpoint/2010/main" val="402273501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CE81-6F19-48CC-AB42-6D801776F7FC}"/>
              </a:ext>
            </a:extLst>
          </p:cNvPr>
          <p:cNvSpPr>
            <a:spLocks noGrp="1"/>
          </p:cNvSpPr>
          <p:nvPr>
            <p:ph type="title"/>
          </p:nvPr>
        </p:nvSpPr>
        <p:spPr/>
        <p:txBody>
          <a:bodyPr/>
          <a:lstStyle/>
          <a:p>
            <a:r>
              <a:rPr lang="en-US" b="1"/>
              <a:t>Easy Way – with Helm Charts</a:t>
            </a:r>
          </a:p>
        </p:txBody>
      </p:sp>
      <p:pic>
        <p:nvPicPr>
          <p:cNvPr id="4" name="Picture 3" descr="A close up of food&#10;&#10;Description generated with very high confidence">
            <a:extLst>
              <a:ext uri="{FF2B5EF4-FFF2-40B4-BE49-F238E27FC236}">
                <a16:creationId xmlns:a16="http://schemas.microsoft.com/office/drawing/2014/main" id="{C815EDC1-DC53-4B60-9634-93BEB83BA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28" y="1313622"/>
            <a:ext cx="4684644" cy="4684644"/>
          </a:xfrm>
          <a:prstGeom prst="rect">
            <a:avLst/>
          </a:prstGeom>
        </p:spPr>
      </p:pic>
      <p:pic>
        <p:nvPicPr>
          <p:cNvPr id="6" name="Picture 5" descr="A picture containing indoor, microwave, oven, floor&#10;&#10;Description generated with very high confidence">
            <a:extLst>
              <a:ext uri="{FF2B5EF4-FFF2-40B4-BE49-F238E27FC236}">
                <a16:creationId xmlns:a16="http://schemas.microsoft.com/office/drawing/2014/main" id="{16F0A891-7222-4C46-A989-214B3E255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5973" y="1928191"/>
            <a:ext cx="4974232" cy="3310973"/>
          </a:xfrm>
          <a:prstGeom prst="rect">
            <a:avLst/>
          </a:prstGeom>
        </p:spPr>
      </p:pic>
    </p:spTree>
    <p:extLst>
      <p:ext uri="{BB962C8B-B14F-4D97-AF65-F5344CB8AC3E}">
        <p14:creationId xmlns:p14="http://schemas.microsoft.com/office/powerpoint/2010/main" val="335012193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796902" y="1302410"/>
            <a:ext cx="6689847"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The best way to find, share, and use software built for Kubernetes</a:t>
            </a:r>
          </a:p>
        </p:txBody>
      </p:sp>
      <p:sp>
        <p:nvSpPr>
          <p:cNvPr id="43" name="Oval 42">
            <a:extLst>
              <a:ext uri="{FF2B5EF4-FFF2-40B4-BE49-F238E27FC236}">
                <a16:creationId xmlns:a16="http://schemas.microsoft.com/office/drawing/2014/main" id="{267CBD44-2EA4-4CAC-9CD8-037F29348667}"/>
              </a:ext>
            </a:extLst>
          </p:cNvPr>
          <p:cNvSpPr/>
          <p:nvPr/>
        </p:nvSpPr>
        <p:spPr bwMode="auto">
          <a:xfrm rot="16200000">
            <a:off x="3743544"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6FD31A0F-9F0A-4B19-89D1-7341C45400E2}"/>
              </a:ext>
            </a:extLst>
          </p:cNvPr>
          <p:cNvCxnSpPr>
            <a:cxnSpLocks/>
          </p:cNvCxnSpPr>
          <p:nvPr/>
        </p:nvCxnSpPr>
        <p:spPr>
          <a:xfrm>
            <a:off x="4006434"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FA42C43A-1C5C-48A4-94EF-9076F2B793B5}"/>
              </a:ext>
            </a:extLst>
          </p:cNvPr>
          <p:cNvSpPr/>
          <p:nvPr/>
        </p:nvSpPr>
        <p:spPr bwMode="auto">
          <a:xfrm rot="16200000">
            <a:off x="5961056"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9" name="Oval 48">
            <a:extLst>
              <a:ext uri="{FF2B5EF4-FFF2-40B4-BE49-F238E27FC236}">
                <a16:creationId xmlns:a16="http://schemas.microsoft.com/office/drawing/2014/main" id="{55DA4F1E-1741-4201-A1E1-3746F453BA03}"/>
              </a:ext>
            </a:extLst>
          </p:cNvPr>
          <p:cNvSpPr/>
          <p:nvPr/>
        </p:nvSpPr>
        <p:spPr bwMode="auto">
          <a:xfrm rot="16200000">
            <a:off x="8178568"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0" name="Oval 49">
            <a:extLst>
              <a:ext uri="{FF2B5EF4-FFF2-40B4-BE49-F238E27FC236}">
                <a16:creationId xmlns:a16="http://schemas.microsoft.com/office/drawing/2014/main" id="{88CAF43D-5766-4023-B78B-6AEFECA1BB2B}"/>
              </a:ext>
            </a:extLst>
          </p:cNvPr>
          <p:cNvSpPr/>
          <p:nvPr/>
        </p:nvSpPr>
        <p:spPr bwMode="auto">
          <a:xfrm rot="16200000">
            <a:off x="10396080" y="5723044"/>
            <a:ext cx="144024" cy="144024"/>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94" rtl="0" eaLnBrk="1" fontAlgn="base" latinLnBrk="0" hangingPunct="1">
              <a:lnSpc>
                <a:spcPct val="100000"/>
              </a:lnSpc>
              <a:spcBef>
                <a:spcPct val="0"/>
              </a:spcBef>
              <a:spcAft>
                <a:spcPct val="0"/>
              </a:spcAft>
              <a:buClrTx/>
              <a:buSzTx/>
              <a:buFontTx/>
              <a:buNone/>
              <a:tabLst/>
              <a:defRPr/>
            </a:pPr>
            <a:endParaRPr kumimoji="0" lang="en-US" sz="192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cxnSp>
        <p:nvCxnSpPr>
          <p:cNvPr id="51" name="Straight Connector 50">
            <a:extLst>
              <a:ext uri="{FF2B5EF4-FFF2-40B4-BE49-F238E27FC236}">
                <a16:creationId xmlns:a16="http://schemas.microsoft.com/office/drawing/2014/main" id="{D408DDEA-B752-472C-B933-B625ABF33666}"/>
              </a:ext>
            </a:extLst>
          </p:cNvPr>
          <p:cNvCxnSpPr>
            <a:cxnSpLocks/>
          </p:cNvCxnSpPr>
          <p:nvPr/>
        </p:nvCxnSpPr>
        <p:spPr>
          <a:xfrm>
            <a:off x="6223947"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B3ACC2B-AACD-4AE1-B666-C11CBF832676}"/>
              </a:ext>
            </a:extLst>
          </p:cNvPr>
          <p:cNvCxnSpPr>
            <a:cxnSpLocks/>
          </p:cNvCxnSpPr>
          <p:nvPr/>
        </p:nvCxnSpPr>
        <p:spPr>
          <a:xfrm>
            <a:off x="8441459" y="5795056"/>
            <a:ext cx="183575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39E74B4-07E6-4A83-8473-3ED83F8A3FE5}"/>
              </a:ext>
            </a:extLst>
          </p:cNvPr>
          <p:cNvSpPr txBox="1"/>
          <p:nvPr/>
        </p:nvSpPr>
        <p:spPr>
          <a:xfrm>
            <a:off x="2561546" y="3937443"/>
            <a:ext cx="2508019"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Manage complexity</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Charts can describe complex apps; provide repeatable app installs, and serve as a single point of authority</a:t>
            </a:r>
            <a:endParaRPr kumimoji="0" lang="en-US" sz="137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61" name="TextBox 60">
            <a:extLst>
              <a:ext uri="{FF2B5EF4-FFF2-40B4-BE49-F238E27FC236}">
                <a16:creationId xmlns:a16="http://schemas.microsoft.com/office/drawing/2014/main" id="{81A93C18-3FD3-44DC-B294-529AF1D76172}"/>
              </a:ext>
            </a:extLst>
          </p:cNvPr>
          <p:cNvSpPr txBox="1"/>
          <p:nvPr/>
        </p:nvSpPr>
        <p:spPr>
          <a:xfrm>
            <a:off x="5006963" y="3937443"/>
            <a:ext cx="2009878"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Easy updates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Take the pain out </a:t>
            </a:r>
            <a:br>
              <a:rPr kumimoji="0" lang="en-US" sz="1372" b="0" i="0" u="none" strike="noStrike" kern="1200" cap="none" spc="0" normalizeH="0" baseline="0" noProof="0">
                <a:ln>
                  <a:noFill/>
                </a:ln>
                <a:solidFill>
                  <a:srgbClr val="505050"/>
                </a:solidFill>
                <a:effectLst/>
                <a:uLnTx/>
                <a:uFillTx/>
                <a:latin typeface="Segoe UI"/>
                <a:ea typeface="+mn-ea"/>
                <a:cs typeface="+mn-cs"/>
              </a:rPr>
            </a:br>
            <a:r>
              <a:rPr kumimoji="0" lang="en-US" sz="1372" b="0" i="0" u="none" strike="noStrike" kern="1200" cap="none" spc="0" normalizeH="0" baseline="0" noProof="0">
                <a:ln>
                  <a:noFill/>
                </a:ln>
                <a:solidFill>
                  <a:srgbClr val="505050"/>
                </a:solidFill>
                <a:effectLst/>
                <a:uLnTx/>
                <a:uFillTx/>
                <a:latin typeface="Segoe UI"/>
                <a:ea typeface="+mn-ea"/>
                <a:cs typeface="+mn-cs"/>
              </a:rPr>
              <a:t>of updates with in-place upgrades and custom hooks</a:t>
            </a:r>
            <a:endParaRPr kumimoji="0" lang="en-US" sz="1372" b="0" i="0" u="none" strike="noStrike" kern="1200" cap="none" spc="0" normalizeH="0" baseline="0" noProof="0">
              <a:ln>
                <a:noFill/>
              </a:ln>
              <a:solidFill>
                <a:srgbClr val="505050"/>
              </a:solidFill>
              <a:effectLst/>
              <a:uLnTx/>
              <a:uFillTx/>
              <a:latin typeface="Segoe UI"/>
              <a:ea typeface="+mn-ea"/>
              <a:cs typeface="Segoe UI Semibold" panose="020B0702040204020203" pitchFamily="34" charset="0"/>
            </a:endParaRPr>
          </a:p>
        </p:txBody>
      </p:sp>
      <p:sp>
        <p:nvSpPr>
          <p:cNvPr id="65" name="TextBox 64">
            <a:extLst>
              <a:ext uri="{FF2B5EF4-FFF2-40B4-BE49-F238E27FC236}">
                <a16:creationId xmlns:a16="http://schemas.microsoft.com/office/drawing/2014/main" id="{B619CEA6-295C-4B98-AD4C-0FDF455E2A09}"/>
              </a:ext>
            </a:extLst>
          </p:cNvPr>
          <p:cNvSpPr txBox="1"/>
          <p:nvPr/>
        </p:nvSpPr>
        <p:spPr>
          <a:xfrm>
            <a:off x="7175450" y="3937443"/>
            <a:ext cx="2150261" cy="1452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Simple sharing</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Charts are easy to version, share, and host on public or private servers</a:t>
            </a:r>
          </a:p>
        </p:txBody>
      </p:sp>
      <p:sp>
        <p:nvSpPr>
          <p:cNvPr id="66" name="TextBox 65">
            <a:extLst>
              <a:ext uri="{FF2B5EF4-FFF2-40B4-BE49-F238E27FC236}">
                <a16:creationId xmlns:a16="http://schemas.microsoft.com/office/drawing/2014/main" id="{B3E44C7B-68A0-4809-B599-6B34C68B52C2}"/>
              </a:ext>
            </a:extLst>
          </p:cNvPr>
          <p:cNvSpPr txBox="1"/>
          <p:nvPr/>
        </p:nvSpPr>
        <p:spPr>
          <a:xfrm>
            <a:off x="9418227" y="3937443"/>
            <a:ext cx="2097940" cy="1481476"/>
          </a:xfrm>
          <a:prstGeom prst="rect">
            <a:avLst/>
          </a:prstGeom>
          <a:noFill/>
        </p:spPr>
        <p:txBody>
          <a:bodyPr wrap="square" lIns="143428" tIns="143428" rIns="143428" bIns="143428"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Rollbacks</a:t>
            </a:r>
          </a:p>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a:ln>
                  <a:noFill/>
                </a:ln>
                <a:solidFill>
                  <a:srgbClr val="505050"/>
                </a:solidFill>
                <a:effectLst/>
                <a:uLnTx/>
                <a:uFillTx/>
                <a:latin typeface="Segoe UI"/>
                <a:ea typeface="+mn-ea"/>
                <a:cs typeface="+mn-cs"/>
              </a:rPr>
              <a:t>Use </a:t>
            </a:r>
            <a:r>
              <a:rPr kumimoji="0" lang="en-US" sz="1372" b="0" i="0" u="none" strike="noStrike" kern="1200" cap="none" spc="0" normalizeH="0" baseline="0" noProof="0">
                <a:ln>
                  <a:noFill/>
                </a:ln>
                <a:solidFill>
                  <a:srgbClr val="505050"/>
                </a:solidFill>
                <a:effectLst/>
                <a:highlight>
                  <a:srgbClr val="F2F2F2"/>
                </a:highlight>
                <a:uLnTx/>
                <a:uFillTx/>
                <a:latin typeface="Consolas" panose="020B0609020204030204" pitchFamily="49" charset="0"/>
                <a:ea typeface="+mn-ea"/>
                <a:cs typeface="+mn-cs"/>
              </a:rPr>
              <a:t>helm rollout</a:t>
            </a:r>
            <a:r>
              <a:rPr kumimoji="0" lang="en-US" sz="1372" b="0" i="0" u="none" strike="noStrike" kern="1200" cap="none" spc="0" normalizeH="0" baseline="0" noProof="0">
                <a:ln>
                  <a:noFill/>
                </a:ln>
                <a:solidFill>
                  <a:srgbClr val="505050"/>
                </a:solidFill>
                <a:effectLst/>
                <a:uLnTx/>
                <a:uFillTx/>
                <a:latin typeface="Consolas" panose="020B0609020204030204" pitchFamily="49" charset="0"/>
                <a:ea typeface="+mn-ea"/>
                <a:cs typeface="+mn-cs"/>
              </a:rPr>
              <a:t> </a:t>
            </a:r>
            <a:r>
              <a:rPr kumimoji="0" lang="en-US" sz="1372" b="0" i="0" u="none" strike="noStrike" kern="1200" cap="none" spc="0" normalizeH="0" baseline="0" noProof="0">
                <a:ln>
                  <a:noFill/>
                </a:ln>
                <a:solidFill>
                  <a:srgbClr val="505050"/>
                </a:solidFill>
                <a:effectLst/>
                <a:uLnTx/>
                <a:uFillTx/>
                <a:latin typeface="Segoe UI"/>
                <a:ea typeface="+mn-ea"/>
                <a:cs typeface="+mn-cs"/>
              </a:rPr>
              <a:t>to roll back to an older version of a release with ease</a:t>
            </a:r>
          </a:p>
        </p:txBody>
      </p:sp>
      <p:grpSp>
        <p:nvGrpSpPr>
          <p:cNvPr id="63" name="Group 62">
            <a:extLst>
              <a:ext uri="{FF2B5EF4-FFF2-40B4-BE49-F238E27FC236}">
                <a16:creationId xmlns:a16="http://schemas.microsoft.com/office/drawing/2014/main" id="{DB9D5B14-1341-432C-8A01-5642123C74D5}"/>
              </a:ext>
            </a:extLst>
          </p:cNvPr>
          <p:cNvGrpSpPr/>
          <p:nvPr/>
        </p:nvGrpSpPr>
        <p:grpSpPr>
          <a:xfrm>
            <a:off x="7800082" y="2679177"/>
            <a:ext cx="900997" cy="1079444"/>
            <a:chOff x="7463439" y="-702007"/>
            <a:chExt cx="919064" cy="1101089"/>
          </a:xfrm>
        </p:grpSpPr>
        <p:grpSp>
          <p:nvGrpSpPr>
            <p:cNvPr id="70" name="Group 69">
              <a:extLst>
                <a:ext uri="{FF2B5EF4-FFF2-40B4-BE49-F238E27FC236}">
                  <a16:creationId xmlns:a16="http://schemas.microsoft.com/office/drawing/2014/main" id="{577E1A36-8BE1-4A3D-A338-4EB3D701CE6D}"/>
                </a:ext>
              </a:extLst>
            </p:cNvPr>
            <p:cNvGrpSpPr/>
            <p:nvPr/>
          </p:nvGrpSpPr>
          <p:grpSpPr>
            <a:xfrm>
              <a:off x="7463439" y="-702007"/>
              <a:ext cx="734377" cy="972502"/>
              <a:chOff x="7289959" y="2943701"/>
              <a:chExt cx="734377" cy="972502"/>
            </a:xfrm>
          </p:grpSpPr>
          <p:sp>
            <p:nvSpPr>
              <p:cNvPr id="71" name="Freeform: Shape 70">
                <a:extLst>
                  <a:ext uri="{FF2B5EF4-FFF2-40B4-BE49-F238E27FC236}">
                    <a16:creationId xmlns:a16="http://schemas.microsoft.com/office/drawing/2014/main" id="{17E3C3AB-8527-4DDD-903D-4335D3EA741C}"/>
                  </a:ext>
                </a:extLst>
              </p:cNvPr>
              <p:cNvSpPr/>
              <p:nvPr/>
            </p:nvSpPr>
            <p:spPr>
              <a:xfrm>
                <a:off x="7289959" y="2944653"/>
                <a:ext cx="733425" cy="971550"/>
              </a:xfrm>
              <a:custGeom>
                <a:avLst/>
                <a:gdLst/>
                <a:ahLst/>
                <a:cxnLst/>
                <a:rect l="0" t="0" r="0" b="0"/>
                <a:pathLst>
                  <a:path w="733425" h="971550">
                    <a:moveTo>
                      <a:pt x="714851" y="274796"/>
                    </a:moveTo>
                    <a:lnTo>
                      <a:pt x="714851" y="903446"/>
                    </a:lnTo>
                    <a:cubicBezTo>
                      <a:pt x="714851" y="932021"/>
                      <a:pt x="691991" y="954881"/>
                      <a:pt x="663416" y="954881"/>
                    </a:cubicBezTo>
                    <a:lnTo>
                      <a:pt x="72866" y="954881"/>
                    </a:lnTo>
                    <a:cubicBezTo>
                      <a:pt x="44291" y="954881"/>
                      <a:pt x="21431" y="932021"/>
                      <a:pt x="21431" y="903446"/>
                    </a:cubicBezTo>
                    <a:lnTo>
                      <a:pt x="21431" y="72866"/>
                    </a:lnTo>
                    <a:cubicBezTo>
                      <a:pt x="21431" y="44291"/>
                      <a:pt x="44291" y="21431"/>
                      <a:pt x="72866" y="21431"/>
                    </a:cubicBezTo>
                    <a:lnTo>
                      <a:pt x="460534" y="21431"/>
                    </a:lnTo>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66ECE45-ED8C-4041-B401-DB8E79913CE9}"/>
                  </a:ext>
                </a:extLst>
              </p:cNvPr>
              <p:cNvSpPr/>
              <p:nvPr/>
            </p:nvSpPr>
            <p:spPr>
              <a:xfrm>
                <a:off x="7729061" y="2943701"/>
                <a:ext cx="295275" cy="295275"/>
              </a:xfrm>
              <a:custGeom>
                <a:avLst/>
                <a:gdLst/>
                <a:ahLst/>
                <a:cxnLst/>
                <a:rect l="0" t="0" r="0" b="0"/>
                <a:pathLst>
                  <a:path w="295275" h="295275">
                    <a:moveTo>
                      <a:pt x="21431" y="21431"/>
                    </a:moveTo>
                    <a:lnTo>
                      <a:pt x="21431" y="275749"/>
                    </a:lnTo>
                    <a:lnTo>
                      <a:pt x="275749" y="275749"/>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B589087-D314-4D4E-B489-8713F4CB6926}"/>
                  </a:ext>
                </a:extLst>
              </p:cNvPr>
              <p:cNvSpPr/>
              <p:nvPr/>
            </p:nvSpPr>
            <p:spPr>
              <a:xfrm>
                <a:off x="7416641" y="32046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735CC77-DE24-409B-92E0-C047C9D007D0}"/>
                  </a:ext>
                </a:extLst>
              </p:cNvPr>
              <p:cNvSpPr/>
              <p:nvPr/>
            </p:nvSpPr>
            <p:spPr>
              <a:xfrm>
                <a:off x="7416641" y="3371373"/>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003C54B-7AA4-475C-8D79-4C79710B9A52}"/>
                  </a:ext>
                </a:extLst>
              </p:cNvPr>
              <p:cNvSpPr/>
              <p:nvPr/>
            </p:nvSpPr>
            <p:spPr>
              <a:xfrm>
                <a:off x="7416641" y="3538061"/>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69A0FB9-6C27-4F02-8946-A200846CD4DF}"/>
                  </a:ext>
                </a:extLst>
              </p:cNvPr>
              <p:cNvSpPr/>
              <p:nvPr/>
            </p:nvSpPr>
            <p:spPr>
              <a:xfrm>
                <a:off x="7416641" y="3687603"/>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2" name="Group 61">
              <a:extLst>
                <a:ext uri="{FF2B5EF4-FFF2-40B4-BE49-F238E27FC236}">
                  <a16:creationId xmlns:a16="http://schemas.microsoft.com/office/drawing/2014/main" id="{CFF15DDD-4FE5-4DDE-A2DF-B32EDA9E5C38}"/>
                </a:ext>
              </a:extLst>
            </p:cNvPr>
            <p:cNvGrpSpPr/>
            <p:nvPr/>
          </p:nvGrpSpPr>
          <p:grpSpPr>
            <a:xfrm>
              <a:off x="7941237" y="-42184"/>
              <a:ext cx="441266" cy="441266"/>
              <a:chOff x="5570191" y="-110223"/>
              <a:chExt cx="441266" cy="441266"/>
            </a:xfrm>
          </p:grpSpPr>
          <p:sp>
            <p:nvSpPr>
              <p:cNvPr id="54" name="Oval 17">
                <a:extLst>
                  <a:ext uri="{FF2B5EF4-FFF2-40B4-BE49-F238E27FC236}">
                    <a16:creationId xmlns:a16="http://schemas.microsoft.com/office/drawing/2014/main" id="{3F5BF546-C60D-4167-9569-B2700773812E}"/>
                  </a:ext>
                </a:extLst>
              </p:cNvPr>
              <p:cNvSpPr>
                <a:spLocks noChangeArrowheads="1"/>
              </p:cNvSpPr>
              <p:nvPr/>
            </p:nvSpPr>
            <p:spPr bwMode="auto">
              <a:xfrm>
                <a:off x="5570191" y="-110223"/>
                <a:ext cx="441266" cy="441266"/>
              </a:xfrm>
              <a:prstGeom prst="ellipse">
                <a:avLst/>
              </a:prstGeom>
              <a:solidFill>
                <a:schemeClr val="bg1"/>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D8DDA33C-B252-4405-97AB-DC462662E133}"/>
                  </a:ext>
                </a:extLst>
              </p:cNvPr>
              <p:cNvGrpSpPr/>
              <p:nvPr/>
            </p:nvGrpSpPr>
            <p:grpSpPr>
              <a:xfrm>
                <a:off x="5661306" y="-26463"/>
                <a:ext cx="225688" cy="273747"/>
                <a:chOff x="6707188" y="-552450"/>
                <a:chExt cx="760413" cy="922338"/>
              </a:xfrm>
            </p:grpSpPr>
            <p:sp>
              <p:nvSpPr>
                <p:cNvPr id="6" name="Oval 5">
                  <a:extLst>
                    <a:ext uri="{FF2B5EF4-FFF2-40B4-BE49-F238E27FC236}">
                      <a16:creationId xmlns:a16="http://schemas.microsoft.com/office/drawing/2014/main" id="{47B04750-DB46-4B0B-8A5E-C9A32D4F8427}"/>
                    </a:ext>
                  </a:extLst>
                </p:cNvPr>
                <p:cNvSpPr>
                  <a:spLocks noChangeArrowheads="1"/>
                </p:cNvSpPr>
                <p:nvPr/>
              </p:nvSpPr>
              <p:spPr bwMode="auto">
                <a:xfrm>
                  <a:off x="7185026" y="-552450"/>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 name="Oval 6">
                  <a:extLst>
                    <a:ext uri="{FF2B5EF4-FFF2-40B4-BE49-F238E27FC236}">
                      <a16:creationId xmlns:a16="http://schemas.microsoft.com/office/drawing/2014/main" id="{E2AC0E7C-7FAF-4DEE-B6A2-4230326EA717}"/>
                    </a:ext>
                  </a:extLst>
                </p:cNvPr>
                <p:cNvSpPr>
                  <a:spLocks noChangeArrowheads="1"/>
                </p:cNvSpPr>
                <p:nvPr/>
              </p:nvSpPr>
              <p:spPr bwMode="auto">
                <a:xfrm>
                  <a:off x="7185026" y="87313"/>
                  <a:ext cx="282575"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 name="Oval 7">
                  <a:extLst>
                    <a:ext uri="{FF2B5EF4-FFF2-40B4-BE49-F238E27FC236}">
                      <a16:creationId xmlns:a16="http://schemas.microsoft.com/office/drawing/2014/main" id="{F8737615-68ED-4A03-9117-66DE0A43B5A9}"/>
                    </a:ext>
                  </a:extLst>
                </p:cNvPr>
                <p:cNvSpPr>
                  <a:spLocks noChangeArrowheads="1"/>
                </p:cNvSpPr>
                <p:nvPr/>
              </p:nvSpPr>
              <p:spPr bwMode="auto">
                <a:xfrm>
                  <a:off x="6707188" y="-233362"/>
                  <a:ext cx="284163" cy="282575"/>
                </a:xfrm>
                <a:prstGeom prst="ellipse">
                  <a:avLst/>
                </a:pr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 name="Line 8">
                  <a:extLst>
                    <a:ext uri="{FF2B5EF4-FFF2-40B4-BE49-F238E27FC236}">
                      <a16:creationId xmlns:a16="http://schemas.microsoft.com/office/drawing/2014/main" id="{765BADF6-580D-4A7F-B9D0-858B24B33ABC}"/>
                    </a:ext>
                  </a:extLst>
                </p:cNvPr>
                <p:cNvSpPr>
                  <a:spLocks noChangeShapeType="1"/>
                </p:cNvSpPr>
                <p:nvPr/>
              </p:nvSpPr>
              <p:spPr bwMode="auto">
                <a:xfrm flipH="1">
                  <a:off x="6967538" y="-331787"/>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 name="Line 9">
                  <a:extLst>
                    <a:ext uri="{FF2B5EF4-FFF2-40B4-BE49-F238E27FC236}">
                      <a16:creationId xmlns:a16="http://schemas.microsoft.com/office/drawing/2014/main" id="{1462C15C-BADC-430C-83DA-630F3D2B0B09}"/>
                    </a:ext>
                  </a:extLst>
                </p:cNvPr>
                <p:cNvSpPr>
                  <a:spLocks noChangeShapeType="1"/>
                </p:cNvSpPr>
                <p:nvPr/>
              </p:nvSpPr>
              <p:spPr bwMode="auto">
                <a:xfrm flipH="1" flipV="1">
                  <a:off x="6967538" y="-12700"/>
                  <a:ext cx="241300" cy="161925"/>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90" name="Group 89">
            <a:extLst>
              <a:ext uri="{FF2B5EF4-FFF2-40B4-BE49-F238E27FC236}">
                <a16:creationId xmlns:a16="http://schemas.microsoft.com/office/drawing/2014/main" id="{D1A46AA3-6D47-4AA2-B2E2-68BD2440B915}"/>
              </a:ext>
            </a:extLst>
          </p:cNvPr>
          <p:cNvGrpSpPr/>
          <p:nvPr/>
        </p:nvGrpSpPr>
        <p:grpSpPr>
          <a:xfrm>
            <a:off x="5575528" y="2709566"/>
            <a:ext cx="872751" cy="1044052"/>
            <a:chOff x="7051367" y="2533650"/>
            <a:chExt cx="890251" cy="1064987"/>
          </a:xfrm>
        </p:grpSpPr>
        <p:sp>
          <p:nvSpPr>
            <p:cNvPr id="64" name="Rectangle: Rounded Corners 63">
              <a:extLst>
                <a:ext uri="{FF2B5EF4-FFF2-40B4-BE49-F238E27FC236}">
                  <a16:creationId xmlns:a16="http://schemas.microsoft.com/office/drawing/2014/main" id="{841FB3AB-49E3-4ACB-9995-8008A5DFA23B}"/>
                </a:ext>
              </a:extLst>
            </p:cNvPr>
            <p:cNvSpPr/>
            <p:nvPr/>
          </p:nvSpPr>
          <p:spPr bwMode="auto">
            <a:xfrm>
              <a:off x="7051367" y="2533650"/>
              <a:ext cx="684321" cy="920839"/>
            </a:xfrm>
            <a:prstGeom prst="roundRect">
              <a:avLst>
                <a:gd name="adj" fmla="val 9244"/>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Freeform: Shape 84">
              <a:extLst>
                <a:ext uri="{FF2B5EF4-FFF2-40B4-BE49-F238E27FC236}">
                  <a16:creationId xmlns:a16="http://schemas.microsoft.com/office/drawing/2014/main" id="{F35870A2-5AD6-47E3-B853-A6DD60ADC47B}"/>
                </a:ext>
              </a:extLst>
            </p:cNvPr>
            <p:cNvSpPr/>
            <p:nvPr/>
          </p:nvSpPr>
          <p:spPr>
            <a:xfrm>
              <a:off x="7149236" y="293155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344D44AF-4E0B-4EA6-BD8B-64D2F10F7E0C}"/>
                </a:ext>
              </a:extLst>
            </p:cNvPr>
            <p:cNvSpPr/>
            <p:nvPr/>
          </p:nvSpPr>
          <p:spPr>
            <a:xfrm>
              <a:off x="7149236" y="3098244"/>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EBAB315-699F-480C-A350-D04300F8D8F4}"/>
                </a:ext>
              </a:extLst>
            </p:cNvPr>
            <p:cNvSpPr/>
            <p:nvPr/>
          </p:nvSpPr>
          <p:spPr>
            <a:xfrm>
              <a:off x="7149236" y="324778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43718FA3-4E6D-4343-ADF1-CCCE8D8F42E0}"/>
                </a:ext>
              </a:extLst>
            </p:cNvPr>
            <p:cNvSpPr/>
            <p:nvPr/>
          </p:nvSpPr>
          <p:spPr>
            <a:xfrm>
              <a:off x="7149236" y="2763636"/>
              <a:ext cx="476250" cy="38100"/>
            </a:xfrm>
            <a:custGeom>
              <a:avLst/>
              <a:gdLst/>
              <a:ahLst/>
              <a:cxnLst/>
              <a:rect l="0" t="0" r="0" b="0"/>
              <a:pathLst>
                <a:path w="476250" h="38100">
                  <a:moveTo>
                    <a:pt x="21431" y="21431"/>
                  </a:moveTo>
                  <a:lnTo>
                    <a:pt x="460534"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AF28D116-B570-4C80-9869-C7BF7878AAFB}"/>
                </a:ext>
              </a:extLst>
            </p:cNvPr>
            <p:cNvGrpSpPr/>
            <p:nvPr/>
          </p:nvGrpSpPr>
          <p:grpSpPr>
            <a:xfrm>
              <a:off x="7500352" y="3157371"/>
              <a:ext cx="441266" cy="441266"/>
              <a:chOff x="4942302" y="-110223"/>
              <a:chExt cx="441266" cy="441266"/>
            </a:xfrm>
          </p:grpSpPr>
          <p:sp>
            <p:nvSpPr>
              <p:cNvPr id="47" name="Oval 17">
                <a:extLst>
                  <a:ext uri="{FF2B5EF4-FFF2-40B4-BE49-F238E27FC236}">
                    <a16:creationId xmlns:a16="http://schemas.microsoft.com/office/drawing/2014/main" id="{31F17251-5857-4F59-852A-23768CFAE176}"/>
                  </a:ext>
                </a:extLst>
              </p:cNvPr>
              <p:cNvSpPr>
                <a:spLocks noChangeArrowheads="1"/>
              </p:cNvSpPr>
              <p:nvPr/>
            </p:nvSpPr>
            <p:spPr bwMode="auto">
              <a:xfrm>
                <a:off x="4942302"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16">
                <a:extLst>
                  <a:ext uri="{FF2B5EF4-FFF2-40B4-BE49-F238E27FC236}">
                    <a16:creationId xmlns:a16="http://schemas.microsoft.com/office/drawing/2014/main" id="{66C3193D-7814-4118-BCBA-00067FA2DC7B}"/>
                  </a:ext>
                </a:extLst>
              </p:cNvPr>
              <p:cNvSpPr>
                <a:spLocks/>
              </p:cNvSpPr>
              <p:nvPr/>
            </p:nvSpPr>
            <p:spPr bwMode="auto">
              <a:xfrm>
                <a:off x="5033473" y="28356"/>
                <a:ext cx="257102" cy="164107"/>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08" name="Group 107">
            <a:extLst>
              <a:ext uri="{FF2B5EF4-FFF2-40B4-BE49-F238E27FC236}">
                <a16:creationId xmlns:a16="http://schemas.microsoft.com/office/drawing/2014/main" id="{9B95E927-CC8C-4CA7-A408-2893FFAAE385}"/>
              </a:ext>
            </a:extLst>
          </p:cNvPr>
          <p:cNvGrpSpPr/>
          <p:nvPr/>
        </p:nvGrpSpPr>
        <p:grpSpPr>
          <a:xfrm>
            <a:off x="9921575" y="2748224"/>
            <a:ext cx="1091244" cy="1019253"/>
            <a:chOff x="4869346" y="-393050"/>
            <a:chExt cx="1113126" cy="1039691"/>
          </a:xfrm>
        </p:grpSpPr>
        <p:grpSp>
          <p:nvGrpSpPr>
            <p:cNvPr id="91" name="Group 90">
              <a:extLst>
                <a:ext uri="{FF2B5EF4-FFF2-40B4-BE49-F238E27FC236}">
                  <a16:creationId xmlns:a16="http://schemas.microsoft.com/office/drawing/2014/main" id="{078032B6-FC3C-487F-AC94-50C5355B2978}"/>
                </a:ext>
              </a:extLst>
            </p:cNvPr>
            <p:cNvGrpSpPr/>
            <p:nvPr/>
          </p:nvGrpSpPr>
          <p:grpSpPr>
            <a:xfrm>
              <a:off x="4869346" y="-393050"/>
              <a:ext cx="933450" cy="970598"/>
              <a:chOff x="5161693" y="3063002"/>
              <a:chExt cx="933450" cy="970598"/>
            </a:xfrm>
          </p:grpSpPr>
          <p:sp>
            <p:nvSpPr>
              <p:cNvPr id="92" name="Freeform: Shape 91">
                <a:extLst>
                  <a:ext uri="{FF2B5EF4-FFF2-40B4-BE49-F238E27FC236}">
                    <a16:creationId xmlns:a16="http://schemas.microsoft.com/office/drawing/2014/main" id="{442B7A4C-CCC3-4498-9D05-DCA534698020}"/>
                  </a:ext>
                </a:extLst>
              </p:cNvPr>
              <p:cNvSpPr/>
              <p:nvPr/>
            </p:nvSpPr>
            <p:spPr>
              <a:xfrm>
                <a:off x="5161693" y="3063002"/>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D02BD2AA-5AE4-4D32-97B6-71700F85C7D9}"/>
                  </a:ext>
                </a:extLst>
              </p:cNvPr>
              <p:cNvSpPr/>
              <p:nvPr/>
            </p:nvSpPr>
            <p:spPr>
              <a:xfrm>
                <a:off x="5161693" y="3400187"/>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DC3FC9B1-F91B-4330-87C0-770D335E0F7A}"/>
                  </a:ext>
                </a:extLst>
              </p:cNvPr>
              <p:cNvSpPr/>
              <p:nvPr/>
            </p:nvSpPr>
            <p:spPr>
              <a:xfrm>
                <a:off x="5161693" y="3738325"/>
                <a:ext cx="933450" cy="295275"/>
              </a:xfrm>
              <a:custGeom>
                <a:avLst/>
                <a:gdLst/>
                <a:ahLst/>
                <a:cxnLst/>
                <a:rect l="0" t="0" r="0" b="0"/>
                <a:pathLst>
                  <a:path w="933450" h="295275">
                    <a:moveTo>
                      <a:pt x="21431" y="21431"/>
                    </a:moveTo>
                    <a:lnTo>
                      <a:pt x="921544" y="21431"/>
                    </a:lnTo>
                    <a:lnTo>
                      <a:pt x="921544" y="280511"/>
                    </a:lnTo>
                    <a:lnTo>
                      <a:pt x="21431" y="280511"/>
                    </a:ln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677EC21B-836C-4F8E-91CF-19EF45992615}"/>
                  </a:ext>
                </a:extLst>
              </p:cNvPr>
              <p:cNvSpPr/>
              <p:nvPr/>
            </p:nvSpPr>
            <p:spPr>
              <a:xfrm>
                <a:off x="524360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C1801E5-B7F7-45BB-96E7-510DF23ADA92}"/>
                  </a:ext>
                </a:extLst>
              </p:cNvPr>
              <p:cNvSpPr/>
              <p:nvPr/>
            </p:nvSpPr>
            <p:spPr>
              <a:xfrm>
                <a:off x="5380768" y="3156347"/>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F79B3D1-9191-4E1D-BDFA-082582C448E8}"/>
                  </a:ext>
                </a:extLst>
              </p:cNvPr>
              <p:cNvSpPr/>
              <p:nvPr/>
            </p:nvSpPr>
            <p:spPr>
              <a:xfrm>
                <a:off x="524360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A7EB3744-2988-494E-BD67-9F235B87E5F5}"/>
                  </a:ext>
                </a:extLst>
              </p:cNvPr>
              <p:cNvSpPr/>
              <p:nvPr/>
            </p:nvSpPr>
            <p:spPr>
              <a:xfrm>
                <a:off x="5380768" y="3493532"/>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B6AFAC7-D78E-4519-B155-98090998BC5F}"/>
                  </a:ext>
                </a:extLst>
              </p:cNvPr>
              <p:cNvSpPr/>
              <p:nvPr/>
            </p:nvSpPr>
            <p:spPr>
              <a:xfrm>
                <a:off x="524360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526804E3-57EF-495D-A074-F2CBD4985327}"/>
                  </a:ext>
                </a:extLst>
              </p:cNvPr>
              <p:cNvSpPr/>
              <p:nvPr/>
            </p:nvSpPr>
            <p:spPr>
              <a:xfrm>
                <a:off x="5380768" y="3831670"/>
                <a:ext cx="114300" cy="114300"/>
              </a:xfrm>
              <a:custGeom>
                <a:avLst/>
                <a:gdLst/>
                <a:ahLst/>
                <a:cxnLst/>
                <a:rect l="0" t="0" r="0" b="0"/>
                <a:pathLst>
                  <a:path w="114300" h="114300">
                    <a:moveTo>
                      <a:pt x="93821" y="57626"/>
                    </a:moveTo>
                    <a:cubicBezTo>
                      <a:pt x="93821" y="77616"/>
                      <a:pt x="77616" y="93821"/>
                      <a:pt x="57626" y="93821"/>
                    </a:cubicBezTo>
                    <a:cubicBezTo>
                      <a:pt x="37636" y="93821"/>
                      <a:pt x="21431" y="77616"/>
                      <a:pt x="21431" y="57626"/>
                    </a:cubicBezTo>
                    <a:cubicBezTo>
                      <a:pt x="21431" y="37636"/>
                      <a:pt x="37637" y="21431"/>
                      <a:pt x="57626" y="21431"/>
                    </a:cubicBezTo>
                    <a:cubicBezTo>
                      <a:pt x="77616" y="21431"/>
                      <a:pt x="93821" y="37636"/>
                      <a:pt x="93821" y="57626"/>
                    </a:cubicBezTo>
                    <a:close/>
                  </a:path>
                </a:pathLst>
              </a:custGeom>
              <a:noFill/>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504AB10A-9D9B-4F93-A78A-97F557E3D971}"/>
                  </a:ext>
                </a:extLst>
              </p:cNvPr>
              <p:cNvSpPr/>
              <p:nvPr/>
            </p:nvSpPr>
            <p:spPr>
              <a:xfrm>
                <a:off x="5756053" y="315634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0B4B4B-E600-41F5-99FB-87A49FB3AB24}"/>
                  </a:ext>
                </a:extLst>
              </p:cNvPr>
              <p:cNvSpPr/>
              <p:nvPr/>
            </p:nvSpPr>
            <p:spPr>
              <a:xfrm>
                <a:off x="5756053" y="3228737"/>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ABA89CB3-9745-4558-9728-2F296782F2AB}"/>
                  </a:ext>
                </a:extLst>
              </p:cNvPr>
              <p:cNvSpPr/>
              <p:nvPr/>
            </p:nvSpPr>
            <p:spPr>
              <a:xfrm>
                <a:off x="5756053" y="349353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FDC0ACA9-61D8-4792-BE86-172DF036C79E}"/>
                  </a:ext>
                </a:extLst>
              </p:cNvPr>
              <p:cNvSpPr/>
              <p:nvPr/>
            </p:nvSpPr>
            <p:spPr>
              <a:xfrm>
                <a:off x="5756053" y="3565922"/>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95B34CE-EAB9-4866-A5AB-E8ED732202D4}"/>
                  </a:ext>
                </a:extLst>
              </p:cNvPr>
              <p:cNvSpPr/>
              <p:nvPr/>
            </p:nvSpPr>
            <p:spPr>
              <a:xfrm>
                <a:off x="5756053" y="383167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A73264E-BEDE-4A41-9471-AD22DCC09C8D}"/>
                  </a:ext>
                </a:extLst>
              </p:cNvPr>
              <p:cNvSpPr/>
              <p:nvPr/>
            </p:nvSpPr>
            <p:spPr>
              <a:xfrm>
                <a:off x="5756053" y="3904060"/>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7" name="Group 106">
              <a:extLst>
                <a:ext uri="{FF2B5EF4-FFF2-40B4-BE49-F238E27FC236}">
                  <a16:creationId xmlns:a16="http://schemas.microsoft.com/office/drawing/2014/main" id="{30054084-2920-417B-B1F3-0203690D4BD0}"/>
                </a:ext>
              </a:extLst>
            </p:cNvPr>
            <p:cNvGrpSpPr/>
            <p:nvPr/>
          </p:nvGrpSpPr>
          <p:grpSpPr>
            <a:xfrm>
              <a:off x="5541206" y="205375"/>
              <a:ext cx="441266" cy="441266"/>
              <a:chOff x="6218237" y="-110223"/>
              <a:chExt cx="441266" cy="441266"/>
            </a:xfrm>
          </p:grpSpPr>
          <p:sp>
            <p:nvSpPr>
              <p:cNvPr id="59" name="Oval 17">
                <a:extLst>
                  <a:ext uri="{FF2B5EF4-FFF2-40B4-BE49-F238E27FC236}">
                    <a16:creationId xmlns:a16="http://schemas.microsoft.com/office/drawing/2014/main" id="{86BE657A-3577-494C-999C-67B7E966311F}"/>
                  </a:ext>
                </a:extLst>
              </p:cNvPr>
              <p:cNvSpPr>
                <a:spLocks noChangeArrowheads="1"/>
              </p:cNvSpPr>
              <p:nvPr/>
            </p:nvSpPr>
            <p:spPr bwMode="auto">
              <a:xfrm>
                <a:off x="6218237" y="-110223"/>
                <a:ext cx="441266" cy="441266"/>
              </a:xfrm>
              <a:prstGeom prst="ellipse">
                <a:avLst/>
              </a:prstGeom>
              <a:solidFill>
                <a:srgbClr val="FFFFFF"/>
              </a:solidFill>
              <a:ln w="28575" cap="rnd">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F48C8100-D167-4E0D-B14A-E6F1D5867A01}"/>
                  </a:ext>
                </a:extLst>
              </p:cNvPr>
              <p:cNvGrpSpPr/>
              <p:nvPr/>
            </p:nvGrpSpPr>
            <p:grpSpPr>
              <a:xfrm rot="14251129">
                <a:off x="6344367" y="1929"/>
                <a:ext cx="198530" cy="226486"/>
                <a:chOff x="7070725" y="-727075"/>
                <a:chExt cx="665163" cy="758825"/>
              </a:xfrm>
            </p:grpSpPr>
            <p:sp>
              <p:nvSpPr>
                <p:cNvPr id="21" name="Line 13">
                  <a:extLst>
                    <a:ext uri="{FF2B5EF4-FFF2-40B4-BE49-F238E27FC236}">
                      <a16:creationId xmlns:a16="http://schemas.microsoft.com/office/drawing/2014/main" id="{E6BD79AE-BBE9-4577-975A-F7472E94D756}"/>
                    </a:ext>
                  </a:extLst>
                </p:cNvPr>
                <p:cNvSpPr>
                  <a:spLocks noChangeShapeType="1"/>
                </p:cNvSpPr>
                <p:nvPr/>
              </p:nvSpPr>
              <p:spPr bwMode="auto">
                <a:xfrm flipH="1">
                  <a:off x="7524750" y="-517525"/>
                  <a:ext cx="2095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14">
                  <a:extLst>
                    <a:ext uri="{FF2B5EF4-FFF2-40B4-BE49-F238E27FC236}">
                      <a16:creationId xmlns:a16="http://schemas.microsoft.com/office/drawing/2014/main" id="{4AE3E240-61A1-4D5E-BD07-999E4F6B6CA0}"/>
                    </a:ext>
                  </a:extLst>
                </p:cNvPr>
                <p:cNvSpPr>
                  <a:spLocks noChangeShapeType="1"/>
                </p:cNvSpPr>
                <p:nvPr/>
              </p:nvSpPr>
              <p:spPr bwMode="auto">
                <a:xfrm flipV="1">
                  <a:off x="7735888" y="-727075"/>
                  <a:ext cx="0" cy="20955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15">
                  <a:extLst>
                    <a:ext uri="{FF2B5EF4-FFF2-40B4-BE49-F238E27FC236}">
                      <a16:creationId xmlns:a16="http://schemas.microsoft.com/office/drawing/2014/main" id="{9EDD3F57-DCD4-4D52-A411-71C6EEABF751}"/>
                    </a:ext>
                  </a:extLst>
                </p:cNvPr>
                <p:cNvSpPr>
                  <a:spLocks/>
                </p:cNvSpPr>
                <p:nvPr/>
              </p:nvSpPr>
              <p:spPr bwMode="auto">
                <a:xfrm>
                  <a:off x="7070725" y="-687388"/>
                  <a:ext cx="657225" cy="719138"/>
                </a:xfrm>
                <a:custGeom>
                  <a:avLst/>
                  <a:gdLst>
                    <a:gd name="T0" fmla="*/ 213 w 232"/>
                    <a:gd name="T1" fmla="*/ 219 h 254"/>
                    <a:gd name="T2" fmla="*/ 126 w 232"/>
                    <a:gd name="T3" fmla="*/ 254 h 254"/>
                    <a:gd name="T4" fmla="*/ 0 w 232"/>
                    <a:gd name="T5" fmla="*/ 127 h 254"/>
                    <a:gd name="T6" fmla="*/ 126 w 232"/>
                    <a:gd name="T7" fmla="*/ 0 h 254"/>
                    <a:gd name="T8" fmla="*/ 232 w 232"/>
                    <a:gd name="T9" fmla="*/ 56 h 254"/>
                  </a:gdLst>
                  <a:ahLst/>
                  <a:cxnLst>
                    <a:cxn ang="0">
                      <a:pos x="T0" y="T1"/>
                    </a:cxn>
                    <a:cxn ang="0">
                      <a:pos x="T2" y="T3"/>
                    </a:cxn>
                    <a:cxn ang="0">
                      <a:pos x="T4" y="T5"/>
                    </a:cxn>
                    <a:cxn ang="0">
                      <a:pos x="T6" y="T7"/>
                    </a:cxn>
                    <a:cxn ang="0">
                      <a:pos x="T8" y="T9"/>
                    </a:cxn>
                  </a:cxnLst>
                  <a:rect l="0" t="0" r="r" b="b"/>
                  <a:pathLst>
                    <a:path w="232" h="254">
                      <a:moveTo>
                        <a:pt x="213" y="219"/>
                      </a:moveTo>
                      <a:cubicBezTo>
                        <a:pt x="191" y="241"/>
                        <a:pt x="160" y="254"/>
                        <a:pt x="126" y="254"/>
                      </a:cubicBezTo>
                      <a:cubicBezTo>
                        <a:pt x="56" y="254"/>
                        <a:pt x="0" y="197"/>
                        <a:pt x="0" y="127"/>
                      </a:cubicBezTo>
                      <a:cubicBezTo>
                        <a:pt x="0" y="57"/>
                        <a:pt x="56" y="0"/>
                        <a:pt x="126" y="0"/>
                      </a:cubicBezTo>
                      <a:cubicBezTo>
                        <a:pt x="170" y="0"/>
                        <a:pt x="209" y="22"/>
                        <a:pt x="232" y="56"/>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114" name="Group 113">
            <a:extLst>
              <a:ext uri="{FF2B5EF4-FFF2-40B4-BE49-F238E27FC236}">
                <a16:creationId xmlns:a16="http://schemas.microsoft.com/office/drawing/2014/main" id="{81241787-4BA3-470D-A3CD-863268359433}"/>
              </a:ext>
            </a:extLst>
          </p:cNvPr>
          <p:cNvGrpSpPr/>
          <p:nvPr/>
        </p:nvGrpSpPr>
        <p:grpSpPr>
          <a:xfrm>
            <a:off x="3195445" y="2748224"/>
            <a:ext cx="1276292" cy="886200"/>
            <a:chOff x="3259520" y="2573083"/>
            <a:chExt cx="1301884" cy="903970"/>
          </a:xfrm>
        </p:grpSpPr>
        <p:grpSp>
          <p:nvGrpSpPr>
            <p:cNvPr id="18" name="Group 17">
              <a:extLst>
                <a:ext uri="{FF2B5EF4-FFF2-40B4-BE49-F238E27FC236}">
                  <a16:creationId xmlns:a16="http://schemas.microsoft.com/office/drawing/2014/main" id="{3115F341-E9DB-4900-8A0C-DF146DB8439B}"/>
                </a:ext>
              </a:extLst>
            </p:cNvPr>
            <p:cNvGrpSpPr/>
            <p:nvPr/>
          </p:nvGrpSpPr>
          <p:grpSpPr>
            <a:xfrm>
              <a:off x="3259520" y="2573083"/>
              <a:ext cx="1301884" cy="903970"/>
              <a:chOff x="2691816" y="270495"/>
              <a:chExt cx="1174322" cy="705871"/>
            </a:xfrm>
          </p:grpSpPr>
          <p:sp>
            <p:nvSpPr>
              <p:cNvPr id="12" name="Rectangle: Rounded Corners 11">
                <a:extLst>
                  <a:ext uri="{FF2B5EF4-FFF2-40B4-BE49-F238E27FC236}">
                    <a16:creationId xmlns:a16="http://schemas.microsoft.com/office/drawing/2014/main" id="{C1B0AB00-A861-4044-84D0-BC2843BAA5BD}"/>
                  </a:ext>
                </a:extLst>
              </p:cNvPr>
              <p:cNvSpPr/>
              <p:nvPr/>
            </p:nvSpPr>
            <p:spPr bwMode="auto">
              <a:xfrm>
                <a:off x="3033318" y="270495"/>
                <a:ext cx="491318" cy="26999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5DF3191F-EF89-4358-BDA3-5F5208860923}"/>
                  </a:ext>
                </a:extLst>
              </p:cNvPr>
              <p:cNvSpPr/>
              <p:nvPr/>
            </p:nvSpPr>
            <p:spPr bwMode="auto">
              <a:xfrm>
                <a:off x="2691816"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30EAFFF6-BE1D-4D42-9CB2-137BCF946BAC}"/>
                  </a:ext>
                </a:extLst>
              </p:cNvPr>
              <p:cNvSpPr/>
              <p:nvPr/>
            </p:nvSpPr>
            <p:spPr bwMode="auto">
              <a:xfrm>
                <a:off x="3374820" y="748392"/>
                <a:ext cx="491318" cy="227974"/>
              </a:xfrm>
              <a:prstGeom prst="roundRect">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 name="Connector: Elbow 13">
                <a:extLst>
                  <a:ext uri="{FF2B5EF4-FFF2-40B4-BE49-F238E27FC236}">
                    <a16:creationId xmlns:a16="http://schemas.microsoft.com/office/drawing/2014/main" id="{7F6843AF-6DD7-4195-883C-B715C11B8FF8}"/>
                  </a:ext>
                </a:extLst>
              </p:cNvPr>
              <p:cNvCxnSpPr>
                <a:stCxn id="12" idx="2"/>
                <a:endCxn id="56" idx="0"/>
              </p:cNvCxnSpPr>
              <p:nvPr/>
            </p:nvCxnSpPr>
            <p:spPr>
              <a:xfrm rot="5400000">
                <a:off x="3004275"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C2D5B669-DC34-4831-94B5-6C639A7C0A0E}"/>
                  </a:ext>
                </a:extLst>
              </p:cNvPr>
              <p:cNvCxnSpPr>
                <a:cxnSpLocks/>
                <a:stCxn id="12" idx="2"/>
                <a:endCxn id="57" idx="0"/>
              </p:cNvCxnSpPr>
              <p:nvPr/>
            </p:nvCxnSpPr>
            <p:spPr>
              <a:xfrm rot="16200000" flipH="1">
                <a:off x="3345777" y="473689"/>
                <a:ext cx="207903" cy="341502"/>
              </a:xfrm>
              <a:prstGeom prst="bentConnector3">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4F1DD41F-3F5D-4144-AAA8-D125773DF44F}"/>
                </a:ext>
              </a:extLst>
            </p:cNvPr>
            <p:cNvGrpSpPr/>
            <p:nvPr/>
          </p:nvGrpSpPr>
          <p:grpSpPr>
            <a:xfrm>
              <a:off x="3721328" y="2683573"/>
              <a:ext cx="257175" cy="110490"/>
              <a:chOff x="10867283" y="2818828"/>
              <a:chExt cx="257175" cy="110490"/>
            </a:xfrm>
          </p:grpSpPr>
          <p:sp>
            <p:nvSpPr>
              <p:cNvPr id="109" name="Freeform: Shape 108">
                <a:extLst>
                  <a:ext uri="{FF2B5EF4-FFF2-40B4-BE49-F238E27FC236}">
                    <a16:creationId xmlns:a16="http://schemas.microsoft.com/office/drawing/2014/main" id="{543338E3-8D3F-40B7-8A99-2AED3FD6BCEF}"/>
                  </a:ext>
                </a:extLst>
              </p:cNvPr>
              <p:cNvSpPr/>
              <p:nvPr/>
            </p:nvSpPr>
            <p:spPr>
              <a:xfrm>
                <a:off x="10867283" y="281882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C26B5449-1FB9-4596-B2B0-9717A5D69EA8}"/>
                  </a:ext>
                </a:extLst>
              </p:cNvPr>
              <p:cNvSpPr/>
              <p:nvPr/>
            </p:nvSpPr>
            <p:spPr>
              <a:xfrm>
                <a:off x="10867283" y="2891218"/>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2" name="Freeform: Shape 111">
              <a:extLst>
                <a:ext uri="{FF2B5EF4-FFF2-40B4-BE49-F238E27FC236}">
                  <a16:creationId xmlns:a16="http://schemas.microsoft.com/office/drawing/2014/main" id="{5DD7AA4F-D484-425A-8ACE-86591C6EBA99}"/>
                </a:ext>
              </a:extLst>
            </p:cNvPr>
            <p:cNvSpPr/>
            <p:nvPr/>
          </p:nvSpPr>
          <p:spPr>
            <a:xfrm>
              <a:off x="3334208"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948050B5-D703-4C9E-B6A7-0FE20F5F35CB}"/>
                </a:ext>
              </a:extLst>
            </p:cNvPr>
            <p:cNvSpPr/>
            <p:nvPr/>
          </p:nvSpPr>
          <p:spPr>
            <a:xfrm>
              <a:off x="4090952" y="3268136"/>
              <a:ext cx="257175" cy="38100"/>
            </a:xfrm>
            <a:custGeom>
              <a:avLst/>
              <a:gdLst/>
              <a:ahLst/>
              <a:cxnLst/>
              <a:rect l="0" t="0" r="0" b="0"/>
              <a:pathLst>
                <a:path w="257175" h="38100">
                  <a:moveTo>
                    <a:pt x="21431" y="21431"/>
                  </a:moveTo>
                  <a:lnTo>
                    <a:pt x="241459" y="21431"/>
                  </a:lnTo>
                </a:path>
              </a:pathLst>
            </a:custGeom>
            <a:ln w="28575"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E6BFAD1C-A323-4BFC-BA08-6E2F1D6FF600}"/>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9E6A1279-3A6B-4E63-ADFD-CC701C4401D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Rectangle: Rounded Corners 117">
            <a:extLst>
              <a:ext uri="{FF2B5EF4-FFF2-40B4-BE49-F238E27FC236}">
                <a16:creationId xmlns:a16="http://schemas.microsoft.com/office/drawing/2014/main" id="{FB4F256E-C7A6-40BD-BE66-9A4E60BA25FE}"/>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119" name="Rectangle: Rounded Corners 118">
            <a:extLst>
              <a:ext uri="{FF2B5EF4-FFF2-40B4-BE49-F238E27FC236}">
                <a16:creationId xmlns:a16="http://schemas.microsoft.com/office/drawing/2014/main" id="{D8095889-3F91-419F-ACB9-AB5813EA8987}"/>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120" name="Rectangle: Rounded Corners 119">
            <a:extLst>
              <a:ext uri="{FF2B5EF4-FFF2-40B4-BE49-F238E27FC236}">
                <a16:creationId xmlns:a16="http://schemas.microsoft.com/office/drawing/2014/main" id="{9732F18B-2D2C-4885-8FF0-C330303CD032}"/>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121" name="Rectangle: Rounded Corners 120">
            <a:extLst>
              <a:ext uri="{FF2B5EF4-FFF2-40B4-BE49-F238E27FC236}">
                <a16:creationId xmlns:a16="http://schemas.microsoft.com/office/drawing/2014/main" id="{167986C0-BEFE-4603-8F31-EBAB4D1B6FEC}"/>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44" name="Group 143">
            <a:extLst>
              <a:ext uri="{FF2B5EF4-FFF2-40B4-BE49-F238E27FC236}">
                <a16:creationId xmlns:a16="http://schemas.microsoft.com/office/drawing/2014/main" id="{D1C11F1F-A2FB-45CB-ACB6-803B37531A7A}"/>
              </a:ext>
            </a:extLst>
          </p:cNvPr>
          <p:cNvGrpSpPr/>
          <p:nvPr/>
        </p:nvGrpSpPr>
        <p:grpSpPr>
          <a:xfrm>
            <a:off x="718982" y="1649453"/>
            <a:ext cx="573162" cy="508369"/>
            <a:chOff x="2878931" y="2940843"/>
            <a:chExt cx="1095375" cy="971550"/>
          </a:xfrm>
        </p:grpSpPr>
        <p:sp>
          <p:nvSpPr>
            <p:cNvPr id="145" name="Freeform: Shape 144">
              <a:extLst>
                <a:ext uri="{FF2B5EF4-FFF2-40B4-BE49-F238E27FC236}">
                  <a16:creationId xmlns:a16="http://schemas.microsoft.com/office/drawing/2014/main" id="{3DB048CC-67B9-43EA-BBA6-C4F73C63882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93476EB1-F77A-480C-9BB9-4D1C6C20EF0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4FDB16-4EB0-45F1-B2AE-030443EB9768}"/>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FE33A4BA-663E-4CD7-8706-21F522041DB8}"/>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389D8E6-F9C6-4935-A218-36F003F59C0C}"/>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DB062AE-4E7F-4C97-ADCC-94F249EBE60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54132BE-97DC-4456-BF7A-5F31D453CD22}"/>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2" name="Group 151">
            <a:extLst>
              <a:ext uri="{FF2B5EF4-FFF2-40B4-BE49-F238E27FC236}">
                <a16:creationId xmlns:a16="http://schemas.microsoft.com/office/drawing/2014/main" id="{265315C8-F8F2-40A3-8C8E-B4CB116DCB4D}"/>
              </a:ext>
            </a:extLst>
          </p:cNvPr>
          <p:cNvGrpSpPr/>
          <p:nvPr/>
        </p:nvGrpSpPr>
        <p:grpSpPr>
          <a:xfrm>
            <a:off x="750744" y="5449176"/>
            <a:ext cx="610269" cy="540751"/>
            <a:chOff x="4360069" y="2943701"/>
            <a:chExt cx="1095375" cy="970597"/>
          </a:xfrm>
        </p:grpSpPr>
        <p:sp>
          <p:nvSpPr>
            <p:cNvPr id="153" name="Freeform: Shape 152">
              <a:extLst>
                <a:ext uri="{FF2B5EF4-FFF2-40B4-BE49-F238E27FC236}">
                  <a16:creationId xmlns:a16="http://schemas.microsoft.com/office/drawing/2014/main" id="{E1DD418A-8720-4F02-93D4-AB5CD39DEE30}"/>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CE17AD33-8EE2-4680-A65A-7FE56EDC69D0}"/>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30F00441-5054-4D38-8054-52A4C27781AD}"/>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2D5DBAED-A3E7-4E6E-BBFA-515C592B3E77}"/>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2EDC6005-B3E8-4C5C-874B-F938A5A6451E}"/>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EE624BE7-D6D0-4C1D-828B-94B851431BD9}"/>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C47C8CE8-EEC9-4870-89E7-70D601F8E621}"/>
              </a:ext>
            </a:extLst>
          </p:cNvPr>
          <p:cNvGrpSpPr/>
          <p:nvPr/>
        </p:nvGrpSpPr>
        <p:grpSpPr>
          <a:xfrm>
            <a:off x="689250" y="2921163"/>
            <a:ext cx="647376" cy="513072"/>
            <a:chOff x="3517678" y="3062050"/>
            <a:chExt cx="1225868" cy="971550"/>
          </a:xfrm>
        </p:grpSpPr>
        <p:sp>
          <p:nvSpPr>
            <p:cNvPr id="160" name="Freeform: Shape 159">
              <a:extLst>
                <a:ext uri="{FF2B5EF4-FFF2-40B4-BE49-F238E27FC236}">
                  <a16:creationId xmlns:a16="http://schemas.microsoft.com/office/drawing/2014/main" id="{BDBF410D-1DF3-4ADB-A8AE-2552F9C9EA28}"/>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CF98CF1D-9B94-4179-A7A5-59FC58742534}"/>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3177A9EF-9149-4B9E-AE88-0B2497451745}"/>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2E7679B6-7E6E-4935-A8E5-35B236EE50F6}"/>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D0A66562-063B-43C0-B97F-4D23CF5066E9}"/>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4CE9D77A-CEFB-4D60-878F-D1E3549612A9}"/>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6C922611-CBAE-4C9C-877D-91B56F22A030}"/>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DE9B1442-8104-402F-83FD-0CEB8BFB4D7F}"/>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3812E5BA-B7E4-456D-AD12-DE97F2A04804}"/>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72A52B35-8C66-473A-9108-20294F2C63D9}"/>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85288D34-75CB-4AA9-B27F-B68E5CA9B0E7}"/>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AE5D3F86-717C-4B02-9283-70A68436F67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77C9C922-288E-49F8-9750-BA1363D9A9BE}"/>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3" name="Graphic 172">
            <a:extLst>
              <a:ext uri="{FF2B5EF4-FFF2-40B4-BE49-F238E27FC236}">
                <a16:creationId xmlns:a16="http://schemas.microsoft.com/office/drawing/2014/main" id="{02796858-1AEB-484A-A16C-63A2DD4A8A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sp>
        <p:nvSpPr>
          <p:cNvPr id="175" name="Rectangle 174">
            <a:hlinkClick r:id="rId5" action="ppaction://hlinksldjump"/>
            <a:extLst>
              <a:ext uri="{FF2B5EF4-FFF2-40B4-BE49-F238E27FC236}">
                <a16:creationId xmlns:a16="http://schemas.microsoft.com/office/drawing/2014/main" id="{E80581CD-C726-4A4E-B2A8-CE607242AC13}"/>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Rectangle 175">
            <a:hlinkClick r:id="" action="ppaction://noaction"/>
            <a:extLst>
              <a:ext uri="{FF2B5EF4-FFF2-40B4-BE49-F238E27FC236}">
                <a16:creationId xmlns:a16="http://schemas.microsoft.com/office/drawing/2014/main" id="{39B68F38-5F12-4555-908F-213265C95782}"/>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hlinkClick r:id="rId6" action="ppaction://hlinksldjump"/>
            <a:extLst>
              <a:ext uri="{FF2B5EF4-FFF2-40B4-BE49-F238E27FC236}">
                <a16:creationId xmlns:a16="http://schemas.microsoft.com/office/drawing/2014/main" id="{FB319F50-7C41-4BB3-A28A-F2D99816DA50}"/>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Rectangle 177">
            <a:hlinkClick r:id="rId7" action="ppaction://hlinksldjump"/>
            <a:extLst>
              <a:ext uri="{FF2B5EF4-FFF2-40B4-BE49-F238E27FC236}">
                <a16:creationId xmlns:a16="http://schemas.microsoft.com/office/drawing/2014/main" id="{584E4D80-B16D-4ACA-9617-F6D8BA02B819}"/>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9" name="Group 178">
            <a:extLst>
              <a:ext uri="{FF2B5EF4-FFF2-40B4-BE49-F238E27FC236}">
                <a16:creationId xmlns:a16="http://schemas.microsoft.com/office/drawing/2014/main" id="{821AE585-034C-0245-8531-7BCB4CFE2D21}"/>
              </a:ext>
            </a:extLst>
          </p:cNvPr>
          <p:cNvGrpSpPr/>
          <p:nvPr/>
        </p:nvGrpSpPr>
        <p:grpSpPr>
          <a:xfrm>
            <a:off x="379808" y="375301"/>
            <a:ext cx="1332040" cy="1058813"/>
            <a:chOff x="379808" y="375301"/>
            <a:chExt cx="1332040" cy="1058813"/>
          </a:xfrm>
        </p:grpSpPr>
        <p:sp>
          <p:nvSpPr>
            <p:cNvPr id="180" name="Rectangle: Rounded Corners 112">
              <a:extLst>
                <a:ext uri="{FF2B5EF4-FFF2-40B4-BE49-F238E27FC236}">
                  <a16:creationId xmlns:a16="http://schemas.microsoft.com/office/drawing/2014/main" id="{00119BAB-B83B-0541-8AEE-0AC5E1A4CEB9}"/>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81" name="Group 180">
              <a:extLst>
                <a:ext uri="{FF2B5EF4-FFF2-40B4-BE49-F238E27FC236}">
                  <a16:creationId xmlns:a16="http://schemas.microsoft.com/office/drawing/2014/main" id="{E5830519-DC54-2741-B885-0F858E70061E}"/>
                </a:ext>
              </a:extLst>
            </p:cNvPr>
            <p:cNvGrpSpPr/>
            <p:nvPr/>
          </p:nvGrpSpPr>
          <p:grpSpPr>
            <a:xfrm>
              <a:off x="772555" y="375301"/>
              <a:ext cx="547979" cy="528905"/>
              <a:chOff x="2368476" y="589018"/>
              <a:chExt cx="1012508" cy="977265"/>
            </a:xfrm>
          </p:grpSpPr>
          <p:sp>
            <p:nvSpPr>
              <p:cNvPr id="182" name="Freeform: Shape 118">
                <a:extLst>
                  <a:ext uri="{FF2B5EF4-FFF2-40B4-BE49-F238E27FC236}">
                    <a16:creationId xmlns:a16="http://schemas.microsoft.com/office/drawing/2014/main" id="{870B4DE9-2A84-B543-A5AF-8FB8833CC2E6}"/>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19">
                <a:extLst>
                  <a:ext uri="{FF2B5EF4-FFF2-40B4-BE49-F238E27FC236}">
                    <a16:creationId xmlns:a16="http://schemas.microsoft.com/office/drawing/2014/main" id="{6C0CB661-D587-CD45-8988-A43EF27508A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20">
                <a:extLst>
                  <a:ext uri="{FF2B5EF4-FFF2-40B4-BE49-F238E27FC236}">
                    <a16:creationId xmlns:a16="http://schemas.microsoft.com/office/drawing/2014/main" id="{64634CDA-55D1-6E49-A0CF-B47A1C175130}"/>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5" name="Freeform: Shape 121">
                <a:extLst>
                  <a:ext uri="{FF2B5EF4-FFF2-40B4-BE49-F238E27FC236}">
                    <a16:creationId xmlns:a16="http://schemas.microsoft.com/office/drawing/2014/main" id="{AC66187C-A7F0-414F-A759-24C22B9494FE}"/>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6" name="Freeform: Shape 122">
                <a:extLst>
                  <a:ext uri="{FF2B5EF4-FFF2-40B4-BE49-F238E27FC236}">
                    <a16:creationId xmlns:a16="http://schemas.microsoft.com/office/drawing/2014/main" id="{F86F5295-E816-8F47-ADAA-048A390F08C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7" name="Freeform: Shape 123">
                <a:extLst>
                  <a:ext uri="{FF2B5EF4-FFF2-40B4-BE49-F238E27FC236}">
                    <a16:creationId xmlns:a16="http://schemas.microsoft.com/office/drawing/2014/main" id="{F618F8C3-4332-3747-985C-B8143F665A6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8" name="Freeform: Shape 124">
                <a:extLst>
                  <a:ext uri="{FF2B5EF4-FFF2-40B4-BE49-F238E27FC236}">
                    <a16:creationId xmlns:a16="http://schemas.microsoft.com/office/drawing/2014/main" id="{72E4C71C-1EA1-F247-A39F-A82C7A06F42E}"/>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9" name="Freeform: Shape 125">
                <a:extLst>
                  <a:ext uri="{FF2B5EF4-FFF2-40B4-BE49-F238E27FC236}">
                    <a16:creationId xmlns:a16="http://schemas.microsoft.com/office/drawing/2014/main" id="{1150A3BF-21A1-864C-B49D-E08A3B5B138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0" name="Freeform: Shape 126">
                <a:extLst>
                  <a:ext uri="{FF2B5EF4-FFF2-40B4-BE49-F238E27FC236}">
                    <a16:creationId xmlns:a16="http://schemas.microsoft.com/office/drawing/2014/main" id="{6C6CBB45-AD35-184C-85AE-BAC24C198B72}"/>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1" name="Freeform: Shape 127">
                <a:extLst>
                  <a:ext uri="{FF2B5EF4-FFF2-40B4-BE49-F238E27FC236}">
                    <a16:creationId xmlns:a16="http://schemas.microsoft.com/office/drawing/2014/main" id="{B4D93D32-6581-F047-AF02-F88415575FDA}"/>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2" name="Freeform: Shape 128">
                <a:extLst>
                  <a:ext uri="{FF2B5EF4-FFF2-40B4-BE49-F238E27FC236}">
                    <a16:creationId xmlns:a16="http://schemas.microsoft.com/office/drawing/2014/main" id="{472C960A-0B66-4742-A8DB-29D40F01A5DD}"/>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Shape 129">
                <a:extLst>
                  <a:ext uri="{FF2B5EF4-FFF2-40B4-BE49-F238E27FC236}">
                    <a16:creationId xmlns:a16="http://schemas.microsoft.com/office/drawing/2014/main" id="{F96F1D2F-C11F-FA42-B3BA-B1772E7B0413}"/>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4" name="Freeform: Shape 130">
                <a:extLst>
                  <a:ext uri="{FF2B5EF4-FFF2-40B4-BE49-F238E27FC236}">
                    <a16:creationId xmlns:a16="http://schemas.microsoft.com/office/drawing/2014/main" id="{79A761CA-55D2-8F4E-83BD-A66049845C03}"/>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5" name="Freeform: Shape 131">
                <a:extLst>
                  <a:ext uri="{FF2B5EF4-FFF2-40B4-BE49-F238E27FC236}">
                    <a16:creationId xmlns:a16="http://schemas.microsoft.com/office/drawing/2014/main" id="{4B8EACB8-BDA2-E845-BF90-FAD020211435}"/>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Shape 132">
                <a:extLst>
                  <a:ext uri="{FF2B5EF4-FFF2-40B4-BE49-F238E27FC236}">
                    <a16:creationId xmlns:a16="http://schemas.microsoft.com/office/drawing/2014/main" id="{46AE7237-13CE-EB4A-8C20-A541A71AD123}"/>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7" name="Freeform: Shape 133">
                <a:extLst>
                  <a:ext uri="{FF2B5EF4-FFF2-40B4-BE49-F238E27FC236}">
                    <a16:creationId xmlns:a16="http://schemas.microsoft.com/office/drawing/2014/main" id="{8E704241-06CF-5D42-BE69-E037BE5D8818}"/>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Shape 134">
                <a:extLst>
                  <a:ext uri="{FF2B5EF4-FFF2-40B4-BE49-F238E27FC236}">
                    <a16:creationId xmlns:a16="http://schemas.microsoft.com/office/drawing/2014/main" id="{A4C446A6-32AC-6B4F-BD85-62B4A18523A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Shape 135">
                <a:extLst>
                  <a:ext uri="{FF2B5EF4-FFF2-40B4-BE49-F238E27FC236}">
                    <a16:creationId xmlns:a16="http://schemas.microsoft.com/office/drawing/2014/main" id="{0DE55961-1C50-EB4B-8251-3BAF5DBAD119}"/>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0" name="Freeform: Shape 136">
                <a:extLst>
                  <a:ext uri="{FF2B5EF4-FFF2-40B4-BE49-F238E27FC236}">
                    <a16:creationId xmlns:a16="http://schemas.microsoft.com/office/drawing/2014/main" id="{4543565E-B544-594E-BE62-261451A5D80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1" name="Freeform: Shape 137">
                <a:extLst>
                  <a:ext uri="{FF2B5EF4-FFF2-40B4-BE49-F238E27FC236}">
                    <a16:creationId xmlns:a16="http://schemas.microsoft.com/office/drawing/2014/main" id="{FE9F791B-F0D4-594A-AF7D-60BAE582DC8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2" name="Freeform: Shape 138">
                <a:extLst>
                  <a:ext uri="{FF2B5EF4-FFF2-40B4-BE49-F238E27FC236}">
                    <a16:creationId xmlns:a16="http://schemas.microsoft.com/office/drawing/2014/main" id="{097C51F7-3E5D-2145-80BA-189EA6190F27}"/>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2867498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715235" y="505538"/>
            <a:ext cx="8853189" cy="854371"/>
          </a:xfrm>
        </p:spPr>
        <p:txBody>
          <a:bodyPr/>
          <a:lstStyle/>
          <a:p>
            <a:pPr algn="ctr"/>
            <a:r>
              <a:rPr lang="en-US" sz="4705">
                <a:solidFill>
                  <a:schemeClr val="tx1"/>
                </a:solidFill>
              </a:rPr>
              <a:t>Helm</a:t>
            </a:r>
          </a:p>
        </p:txBody>
      </p:sp>
      <p:sp>
        <p:nvSpPr>
          <p:cNvPr id="4" name="TextBox 3">
            <a:extLst>
              <a:ext uri="{FF2B5EF4-FFF2-40B4-BE49-F238E27FC236}">
                <a16:creationId xmlns:a16="http://schemas.microsoft.com/office/drawing/2014/main" id="{40EC4DB3-70CC-4163-8738-B44091FED9B1}"/>
              </a:ext>
            </a:extLst>
          </p:cNvPr>
          <p:cNvSpPr txBox="1"/>
          <p:nvPr/>
        </p:nvSpPr>
        <p:spPr>
          <a:xfrm>
            <a:off x="3512323" y="1302410"/>
            <a:ext cx="7259004" cy="1013800"/>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Helm Charts helps you define, install, and upgrade even the most complex Kubernetes application</a:t>
            </a:r>
          </a:p>
        </p:txBody>
      </p:sp>
      <p:sp>
        <p:nvSpPr>
          <p:cNvPr id="130" name="Rectangle: Rounded Corners 129">
            <a:extLst>
              <a:ext uri="{FF2B5EF4-FFF2-40B4-BE49-F238E27FC236}">
                <a16:creationId xmlns:a16="http://schemas.microsoft.com/office/drawing/2014/main" id="{B6A250E8-FD16-4C35-B185-FFBB233A3CE1}"/>
              </a:ext>
            </a:extLst>
          </p:cNvPr>
          <p:cNvSpPr/>
          <p:nvPr/>
        </p:nvSpPr>
        <p:spPr bwMode="auto">
          <a:xfrm>
            <a:off x="9250144" y="2938934"/>
            <a:ext cx="102895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6" name="Rectangle: Rounded Corners 125">
            <a:extLst>
              <a:ext uri="{FF2B5EF4-FFF2-40B4-BE49-F238E27FC236}">
                <a16:creationId xmlns:a16="http://schemas.microsoft.com/office/drawing/2014/main" id="{5D154851-5D6D-4A0A-8287-32430997164C}"/>
              </a:ext>
            </a:extLst>
          </p:cNvPr>
          <p:cNvSpPr/>
          <p:nvPr/>
        </p:nvSpPr>
        <p:spPr bwMode="auto">
          <a:xfrm>
            <a:off x="6956122" y="2955122"/>
            <a:ext cx="124325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custom</a:t>
            </a:r>
          </a:p>
        </p:txBody>
      </p:sp>
      <p:sp>
        <p:nvSpPr>
          <p:cNvPr id="122" name="Rectangle: Rounded Corners 121">
            <a:extLst>
              <a:ext uri="{FF2B5EF4-FFF2-40B4-BE49-F238E27FC236}">
                <a16:creationId xmlns:a16="http://schemas.microsoft.com/office/drawing/2014/main" id="{A8F3DE52-7B2D-4BD3-A2C6-7CF426F488C5}"/>
              </a:ext>
            </a:extLst>
          </p:cNvPr>
          <p:cNvSpPr/>
          <p:nvPr/>
        </p:nvSpPr>
        <p:spPr bwMode="auto">
          <a:xfrm>
            <a:off x="7257299" y="2456078"/>
            <a:ext cx="1547361"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40000"/>
                    <a:lumOff val="60000"/>
                  </a:srgbClr>
                </a:solidFill>
                <a:effectLst/>
                <a:uLnTx/>
                <a:uFillTx/>
                <a:latin typeface="Consolas" panose="020B0609020204030204" pitchFamily="49" charset="0"/>
                <a:ea typeface="Segoe UI" pitchFamily="34" charset="0"/>
                <a:cs typeface="Segoe UI" pitchFamily="34" charset="0"/>
              </a:rPr>
              <a:t>services</a:t>
            </a:r>
          </a:p>
        </p:txBody>
      </p:sp>
      <p:sp>
        <p:nvSpPr>
          <p:cNvPr id="6" name="Rectangle: Rounded Corners 5">
            <a:extLst>
              <a:ext uri="{FF2B5EF4-FFF2-40B4-BE49-F238E27FC236}">
                <a16:creationId xmlns:a16="http://schemas.microsoft.com/office/drawing/2014/main" id="{21716A30-47FD-4C7A-945E-D075E83DFB12}"/>
              </a:ext>
            </a:extLst>
          </p:cNvPr>
          <p:cNvSpPr/>
          <p:nvPr/>
        </p:nvSpPr>
        <p:spPr bwMode="auto">
          <a:xfrm>
            <a:off x="7524190" y="5597401"/>
            <a:ext cx="2608784" cy="293370"/>
          </a:xfrm>
          <a:prstGeom prst="roundRect">
            <a:avLst>
              <a:gd name="adj" fmla="val 8874"/>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C7A5D967-BF78-459C-98B7-C09276360F6F}"/>
              </a:ext>
            </a:extLst>
          </p:cNvPr>
          <p:cNvSpPr/>
          <p:nvPr/>
        </p:nvSpPr>
        <p:spPr bwMode="auto">
          <a:xfrm>
            <a:off x="7524190" y="6008082"/>
            <a:ext cx="2608784" cy="452697"/>
          </a:xfrm>
          <a:prstGeom prst="roundRect">
            <a:avLst>
              <a:gd name="adj" fmla="val 8874"/>
            </a:avLst>
          </a:prstGeom>
          <a:solidFill>
            <a:srgbClr val="E0E0E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C72A286-8335-4E04-B643-61FC3D20CDBB}"/>
              </a:ext>
            </a:extLst>
          </p:cNvPr>
          <p:cNvSpPr/>
          <p:nvPr/>
        </p:nvSpPr>
        <p:spPr bwMode="auto">
          <a:xfrm>
            <a:off x="7734322"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670124B7-5BE1-46E2-9AF8-2E514C258258}"/>
              </a:ext>
            </a:extLst>
          </p:cNvPr>
          <p:cNvSpPr/>
          <p:nvPr/>
        </p:nvSpPr>
        <p:spPr bwMode="auto">
          <a:xfrm>
            <a:off x="8026906" y="6175173"/>
            <a:ext cx="118517" cy="118516"/>
          </a:xfrm>
          <a:prstGeom prst="ellipse">
            <a:avLst/>
          </a:prstGeom>
          <a:solidFill>
            <a:schemeClr val="accent1">
              <a:lumMod val="20000"/>
              <a:lumOff val="80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5">
            <a:extLst>
              <a:ext uri="{FF2B5EF4-FFF2-40B4-BE49-F238E27FC236}">
                <a16:creationId xmlns:a16="http://schemas.microsoft.com/office/drawing/2014/main" id="{AE210ACD-E3A5-4922-86F7-BE41F8042207}"/>
              </a:ext>
            </a:extLst>
          </p:cNvPr>
          <p:cNvSpPr>
            <a:spLocks/>
          </p:cNvSpPr>
          <p:nvPr/>
        </p:nvSpPr>
        <p:spPr bwMode="auto">
          <a:xfrm>
            <a:off x="7524190"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 name="Line 6">
            <a:extLst>
              <a:ext uri="{FF2B5EF4-FFF2-40B4-BE49-F238E27FC236}">
                <a16:creationId xmlns:a16="http://schemas.microsoft.com/office/drawing/2014/main" id="{197CC580-E28E-4AC4-A97B-DAF6A0399661}"/>
              </a:ext>
            </a:extLst>
          </p:cNvPr>
          <p:cNvSpPr>
            <a:spLocks noChangeShapeType="1"/>
          </p:cNvSpPr>
          <p:nvPr/>
        </p:nvSpPr>
        <p:spPr bwMode="auto">
          <a:xfrm>
            <a:off x="8314926"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 name="Line 7">
            <a:extLst>
              <a:ext uri="{FF2B5EF4-FFF2-40B4-BE49-F238E27FC236}">
                <a16:creationId xmlns:a16="http://schemas.microsoft.com/office/drawing/2014/main" id="{4F09C3AF-C3F3-405B-86AA-E608A83B4FC0}"/>
              </a:ext>
            </a:extLst>
          </p:cNvPr>
          <p:cNvSpPr>
            <a:spLocks noChangeShapeType="1"/>
          </p:cNvSpPr>
          <p:nvPr/>
        </p:nvSpPr>
        <p:spPr bwMode="auto">
          <a:xfrm>
            <a:off x="7524190"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 name="Oval 8">
            <a:extLst>
              <a:ext uri="{FF2B5EF4-FFF2-40B4-BE49-F238E27FC236}">
                <a16:creationId xmlns:a16="http://schemas.microsoft.com/office/drawing/2014/main" id="{155D392C-2880-442A-97DF-D1152859969F}"/>
              </a:ext>
            </a:extLst>
          </p:cNvPr>
          <p:cNvSpPr>
            <a:spLocks noChangeArrowheads="1"/>
          </p:cNvSpPr>
          <p:nvPr/>
        </p:nvSpPr>
        <p:spPr bwMode="auto">
          <a:xfrm>
            <a:off x="8034845"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 name="Oval 9">
            <a:extLst>
              <a:ext uri="{FF2B5EF4-FFF2-40B4-BE49-F238E27FC236}">
                <a16:creationId xmlns:a16="http://schemas.microsoft.com/office/drawing/2014/main" id="{615ACFA1-7D0E-49CD-B899-9071FA312C26}"/>
              </a:ext>
            </a:extLst>
          </p:cNvPr>
          <p:cNvSpPr>
            <a:spLocks noChangeArrowheads="1"/>
          </p:cNvSpPr>
          <p:nvPr/>
        </p:nvSpPr>
        <p:spPr bwMode="auto">
          <a:xfrm>
            <a:off x="8123962"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 name="Oval 10">
            <a:extLst>
              <a:ext uri="{FF2B5EF4-FFF2-40B4-BE49-F238E27FC236}">
                <a16:creationId xmlns:a16="http://schemas.microsoft.com/office/drawing/2014/main" id="{E360167D-A908-4E48-B6BC-59AA43035FE0}"/>
              </a:ext>
            </a:extLst>
          </p:cNvPr>
          <p:cNvSpPr>
            <a:spLocks noChangeArrowheads="1"/>
          </p:cNvSpPr>
          <p:nvPr/>
        </p:nvSpPr>
        <p:spPr bwMode="auto">
          <a:xfrm>
            <a:off x="8208836"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 name="Line 11">
            <a:extLst>
              <a:ext uri="{FF2B5EF4-FFF2-40B4-BE49-F238E27FC236}">
                <a16:creationId xmlns:a16="http://schemas.microsoft.com/office/drawing/2014/main" id="{693D9CE3-64F2-4685-A9F9-0D281DC91B09}"/>
              </a:ext>
            </a:extLst>
          </p:cNvPr>
          <p:cNvSpPr>
            <a:spLocks noChangeShapeType="1"/>
          </p:cNvSpPr>
          <p:nvPr/>
        </p:nvSpPr>
        <p:spPr bwMode="auto">
          <a:xfrm>
            <a:off x="7524190"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5">
            <a:extLst>
              <a:ext uri="{FF2B5EF4-FFF2-40B4-BE49-F238E27FC236}">
                <a16:creationId xmlns:a16="http://schemas.microsoft.com/office/drawing/2014/main" id="{33914496-181C-4848-A26D-15929A70EB5D}"/>
              </a:ext>
            </a:extLst>
          </p:cNvPr>
          <p:cNvSpPr>
            <a:spLocks/>
          </p:cNvSpPr>
          <p:nvPr/>
        </p:nvSpPr>
        <p:spPr bwMode="auto">
          <a:xfrm>
            <a:off x="8433215"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8" name="Line 6">
            <a:extLst>
              <a:ext uri="{FF2B5EF4-FFF2-40B4-BE49-F238E27FC236}">
                <a16:creationId xmlns:a16="http://schemas.microsoft.com/office/drawing/2014/main" id="{C281C0EA-E711-498D-A495-FF507EA7274A}"/>
              </a:ext>
            </a:extLst>
          </p:cNvPr>
          <p:cNvSpPr>
            <a:spLocks noChangeShapeType="1"/>
          </p:cNvSpPr>
          <p:nvPr/>
        </p:nvSpPr>
        <p:spPr bwMode="auto">
          <a:xfrm>
            <a:off x="9223950"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9" name="Line 7">
            <a:extLst>
              <a:ext uri="{FF2B5EF4-FFF2-40B4-BE49-F238E27FC236}">
                <a16:creationId xmlns:a16="http://schemas.microsoft.com/office/drawing/2014/main" id="{95A0EB00-F8BC-420A-BF47-4C5A17551B02}"/>
              </a:ext>
            </a:extLst>
          </p:cNvPr>
          <p:cNvSpPr>
            <a:spLocks noChangeShapeType="1"/>
          </p:cNvSpPr>
          <p:nvPr/>
        </p:nvSpPr>
        <p:spPr bwMode="auto">
          <a:xfrm>
            <a:off x="8433214"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Oval 8">
            <a:extLst>
              <a:ext uri="{FF2B5EF4-FFF2-40B4-BE49-F238E27FC236}">
                <a16:creationId xmlns:a16="http://schemas.microsoft.com/office/drawing/2014/main" id="{147BEAF7-503C-49B5-B87D-56CA1EA87DF5}"/>
              </a:ext>
            </a:extLst>
          </p:cNvPr>
          <p:cNvSpPr>
            <a:spLocks noChangeArrowheads="1"/>
          </p:cNvSpPr>
          <p:nvPr/>
        </p:nvSpPr>
        <p:spPr bwMode="auto">
          <a:xfrm>
            <a:off x="8943869"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Oval 9">
            <a:extLst>
              <a:ext uri="{FF2B5EF4-FFF2-40B4-BE49-F238E27FC236}">
                <a16:creationId xmlns:a16="http://schemas.microsoft.com/office/drawing/2014/main" id="{0E4F5C93-0CBB-47FE-883E-1E446968D5F2}"/>
              </a:ext>
            </a:extLst>
          </p:cNvPr>
          <p:cNvSpPr>
            <a:spLocks noChangeArrowheads="1"/>
          </p:cNvSpPr>
          <p:nvPr/>
        </p:nvSpPr>
        <p:spPr bwMode="auto">
          <a:xfrm>
            <a:off x="9032986"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Oval 10">
            <a:extLst>
              <a:ext uri="{FF2B5EF4-FFF2-40B4-BE49-F238E27FC236}">
                <a16:creationId xmlns:a16="http://schemas.microsoft.com/office/drawing/2014/main" id="{7E070EA5-5223-425E-AD90-B40A506533B4}"/>
              </a:ext>
            </a:extLst>
          </p:cNvPr>
          <p:cNvSpPr>
            <a:spLocks noChangeArrowheads="1"/>
          </p:cNvSpPr>
          <p:nvPr/>
        </p:nvSpPr>
        <p:spPr bwMode="auto">
          <a:xfrm>
            <a:off x="9117860"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Line 11">
            <a:extLst>
              <a:ext uri="{FF2B5EF4-FFF2-40B4-BE49-F238E27FC236}">
                <a16:creationId xmlns:a16="http://schemas.microsoft.com/office/drawing/2014/main" id="{3C1365C7-5C12-402A-A6E3-11631F4BFDA8}"/>
              </a:ext>
            </a:extLst>
          </p:cNvPr>
          <p:cNvSpPr>
            <a:spLocks noChangeShapeType="1"/>
          </p:cNvSpPr>
          <p:nvPr/>
        </p:nvSpPr>
        <p:spPr bwMode="auto">
          <a:xfrm>
            <a:off x="8433215"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6293D4EC-F6A1-4B46-80BD-EAD802A83F79}"/>
              </a:ext>
            </a:extLst>
          </p:cNvPr>
          <p:cNvSpPr>
            <a:spLocks/>
          </p:cNvSpPr>
          <p:nvPr/>
        </p:nvSpPr>
        <p:spPr bwMode="auto">
          <a:xfrm>
            <a:off x="9342238" y="4846935"/>
            <a:ext cx="790737" cy="639379"/>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Line 6">
            <a:extLst>
              <a:ext uri="{FF2B5EF4-FFF2-40B4-BE49-F238E27FC236}">
                <a16:creationId xmlns:a16="http://schemas.microsoft.com/office/drawing/2014/main" id="{46728477-7269-400C-8C60-4DB933A55BC0}"/>
              </a:ext>
            </a:extLst>
          </p:cNvPr>
          <p:cNvSpPr>
            <a:spLocks noChangeShapeType="1"/>
          </p:cNvSpPr>
          <p:nvPr/>
        </p:nvSpPr>
        <p:spPr bwMode="auto">
          <a:xfrm>
            <a:off x="10132973" y="5006780"/>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Line 7">
            <a:extLst>
              <a:ext uri="{FF2B5EF4-FFF2-40B4-BE49-F238E27FC236}">
                <a16:creationId xmlns:a16="http://schemas.microsoft.com/office/drawing/2014/main" id="{BFEF1F9B-630A-49B8-B2FB-89F76A30DA07}"/>
              </a:ext>
            </a:extLst>
          </p:cNvPr>
          <p:cNvSpPr>
            <a:spLocks noChangeShapeType="1"/>
          </p:cNvSpPr>
          <p:nvPr/>
        </p:nvSpPr>
        <p:spPr bwMode="auto">
          <a:xfrm>
            <a:off x="9342237" y="5042144"/>
            <a:ext cx="0"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Oval 8">
            <a:extLst>
              <a:ext uri="{FF2B5EF4-FFF2-40B4-BE49-F238E27FC236}">
                <a16:creationId xmlns:a16="http://schemas.microsoft.com/office/drawing/2014/main" id="{BE9995F7-840D-4C35-B1FB-E81BA7BB52FB}"/>
              </a:ext>
            </a:extLst>
          </p:cNvPr>
          <p:cNvSpPr>
            <a:spLocks noChangeArrowheads="1"/>
          </p:cNvSpPr>
          <p:nvPr/>
        </p:nvSpPr>
        <p:spPr bwMode="auto">
          <a:xfrm>
            <a:off x="9852892"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Oval 9">
            <a:extLst>
              <a:ext uri="{FF2B5EF4-FFF2-40B4-BE49-F238E27FC236}">
                <a16:creationId xmlns:a16="http://schemas.microsoft.com/office/drawing/2014/main" id="{0A79CC72-28BA-4132-8BB4-30ACFA76738A}"/>
              </a:ext>
            </a:extLst>
          </p:cNvPr>
          <p:cNvSpPr>
            <a:spLocks noChangeArrowheads="1"/>
          </p:cNvSpPr>
          <p:nvPr/>
        </p:nvSpPr>
        <p:spPr bwMode="auto">
          <a:xfrm>
            <a:off x="9942009" y="4910592"/>
            <a:ext cx="35364"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Oval 10">
            <a:extLst>
              <a:ext uri="{FF2B5EF4-FFF2-40B4-BE49-F238E27FC236}">
                <a16:creationId xmlns:a16="http://schemas.microsoft.com/office/drawing/2014/main" id="{D8C32FF8-D7DF-4B1C-AAFE-5E1A0AB12603}"/>
              </a:ext>
            </a:extLst>
          </p:cNvPr>
          <p:cNvSpPr>
            <a:spLocks noChangeArrowheads="1"/>
          </p:cNvSpPr>
          <p:nvPr/>
        </p:nvSpPr>
        <p:spPr bwMode="auto">
          <a:xfrm>
            <a:off x="10026883" y="4910592"/>
            <a:ext cx="38193" cy="38193"/>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Line 11">
            <a:extLst>
              <a:ext uri="{FF2B5EF4-FFF2-40B4-BE49-F238E27FC236}">
                <a16:creationId xmlns:a16="http://schemas.microsoft.com/office/drawing/2014/main" id="{F5009D2C-8AEF-4E4B-8C32-BFCE63EF9353}"/>
              </a:ext>
            </a:extLst>
          </p:cNvPr>
          <p:cNvSpPr>
            <a:spLocks noChangeShapeType="1"/>
          </p:cNvSpPr>
          <p:nvPr/>
        </p:nvSpPr>
        <p:spPr bwMode="auto">
          <a:xfrm>
            <a:off x="9342238" y="5023755"/>
            <a:ext cx="790737" cy="0"/>
          </a:xfrm>
          <a:prstGeom prst="lin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72" name="Oval 71">
            <a:extLst>
              <a:ext uri="{FF2B5EF4-FFF2-40B4-BE49-F238E27FC236}">
                <a16:creationId xmlns:a16="http://schemas.microsoft.com/office/drawing/2014/main" id="{F0307519-B3CC-4B73-86DF-36309EAA1980}"/>
              </a:ext>
            </a:extLst>
          </p:cNvPr>
          <p:cNvSpPr/>
          <p:nvPr/>
        </p:nvSpPr>
        <p:spPr bwMode="auto">
          <a:xfrm>
            <a:off x="6076979" y="4840034"/>
            <a:ext cx="223162" cy="22316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21BAD21D-AC4E-453E-8A6C-A2F96E573AF7}"/>
              </a:ext>
            </a:extLst>
          </p:cNvPr>
          <p:cNvSpPr/>
          <p:nvPr/>
        </p:nvSpPr>
        <p:spPr bwMode="auto">
          <a:xfrm>
            <a:off x="6383585" y="4959945"/>
            <a:ext cx="149398" cy="149398"/>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5">
            <a:extLst>
              <a:ext uri="{FF2B5EF4-FFF2-40B4-BE49-F238E27FC236}">
                <a16:creationId xmlns:a16="http://schemas.microsoft.com/office/drawing/2014/main" id="{E9CD84CB-6AEA-4E05-8136-3FD905D56CE4}"/>
              </a:ext>
            </a:extLst>
          </p:cNvPr>
          <p:cNvSpPr>
            <a:spLocks/>
          </p:cNvSpPr>
          <p:nvPr/>
        </p:nvSpPr>
        <p:spPr bwMode="auto">
          <a:xfrm>
            <a:off x="5969594" y="5023754"/>
            <a:ext cx="790737" cy="462560"/>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nvGrpSpPr>
          <p:cNvPr id="71" name="Group 70">
            <a:extLst>
              <a:ext uri="{FF2B5EF4-FFF2-40B4-BE49-F238E27FC236}">
                <a16:creationId xmlns:a16="http://schemas.microsoft.com/office/drawing/2014/main" id="{11EC3FBA-CE55-4557-9967-0F279832C2CE}"/>
              </a:ext>
            </a:extLst>
          </p:cNvPr>
          <p:cNvGrpSpPr/>
          <p:nvPr/>
        </p:nvGrpSpPr>
        <p:grpSpPr>
          <a:xfrm rot="2415167">
            <a:off x="6116364" y="4612399"/>
            <a:ext cx="790737" cy="176820"/>
            <a:chOff x="6218237" y="4520119"/>
            <a:chExt cx="806593" cy="180366"/>
          </a:xfrm>
        </p:grpSpPr>
        <p:sp>
          <p:nvSpPr>
            <p:cNvPr id="70" name="Freeform 5">
              <a:extLst>
                <a:ext uri="{FF2B5EF4-FFF2-40B4-BE49-F238E27FC236}">
                  <a16:creationId xmlns:a16="http://schemas.microsoft.com/office/drawing/2014/main" id="{AE902A77-173C-4277-923A-12D6F6240200}"/>
                </a:ext>
              </a:extLst>
            </p:cNvPr>
            <p:cNvSpPr>
              <a:spLocks/>
            </p:cNvSpPr>
            <p:nvPr/>
          </p:nvSpPr>
          <p:spPr bwMode="auto">
            <a:xfrm>
              <a:off x="6218237" y="4520119"/>
              <a:ext cx="806593" cy="180366"/>
            </a:xfrm>
            <a:custGeom>
              <a:avLst/>
              <a:gdLst>
                <a:gd name="T0" fmla="*/ 308 w 314"/>
                <a:gd name="T1" fmla="*/ 253 h 253"/>
                <a:gd name="T2" fmla="*/ 6 w 314"/>
                <a:gd name="T3" fmla="*/ 253 h 253"/>
                <a:gd name="T4" fmla="*/ 0 w 314"/>
                <a:gd name="T5" fmla="*/ 247 h 253"/>
                <a:gd name="T6" fmla="*/ 0 w 314"/>
                <a:gd name="T7" fmla="*/ 7 h 253"/>
                <a:gd name="T8" fmla="*/ 6 w 314"/>
                <a:gd name="T9" fmla="*/ 0 h 253"/>
                <a:gd name="T10" fmla="*/ 308 w 314"/>
                <a:gd name="T11" fmla="*/ 0 h 253"/>
                <a:gd name="T12" fmla="*/ 314 w 314"/>
                <a:gd name="T13" fmla="*/ 7 h 253"/>
                <a:gd name="T14" fmla="*/ 314 w 314"/>
                <a:gd name="T15" fmla="*/ 247 h 253"/>
                <a:gd name="T16" fmla="*/ 308 w 314"/>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 h="253">
                  <a:moveTo>
                    <a:pt x="308" y="253"/>
                  </a:moveTo>
                  <a:cubicBezTo>
                    <a:pt x="6" y="253"/>
                    <a:pt x="6" y="253"/>
                    <a:pt x="6" y="253"/>
                  </a:cubicBezTo>
                  <a:cubicBezTo>
                    <a:pt x="3" y="253"/>
                    <a:pt x="0" y="251"/>
                    <a:pt x="0" y="247"/>
                  </a:cubicBezTo>
                  <a:cubicBezTo>
                    <a:pt x="0" y="7"/>
                    <a:pt x="0" y="7"/>
                    <a:pt x="0" y="7"/>
                  </a:cubicBezTo>
                  <a:cubicBezTo>
                    <a:pt x="0" y="3"/>
                    <a:pt x="3" y="0"/>
                    <a:pt x="6" y="0"/>
                  </a:cubicBezTo>
                  <a:cubicBezTo>
                    <a:pt x="308" y="0"/>
                    <a:pt x="308" y="0"/>
                    <a:pt x="308" y="0"/>
                  </a:cubicBezTo>
                  <a:cubicBezTo>
                    <a:pt x="311" y="0"/>
                    <a:pt x="314" y="3"/>
                    <a:pt x="314" y="7"/>
                  </a:cubicBezTo>
                  <a:cubicBezTo>
                    <a:pt x="314" y="247"/>
                    <a:pt x="314" y="247"/>
                    <a:pt x="314" y="247"/>
                  </a:cubicBezTo>
                  <a:cubicBezTo>
                    <a:pt x="314" y="251"/>
                    <a:pt x="311" y="253"/>
                    <a:pt x="308" y="253"/>
                  </a:cubicBezTo>
                  <a:close/>
                </a:path>
              </a:pathLst>
            </a:cu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8">
              <a:extLst>
                <a:ext uri="{FF2B5EF4-FFF2-40B4-BE49-F238E27FC236}">
                  <a16:creationId xmlns:a16="http://schemas.microsoft.com/office/drawing/2014/main" id="{D9E92948-C8DC-4860-921A-04AC5B55D61E}"/>
                </a:ext>
              </a:extLst>
            </p:cNvPr>
            <p:cNvSpPr>
              <a:spLocks noChangeArrowheads="1"/>
            </p:cNvSpPr>
            <p:nvPr/>
          </p:nvSpPr>
          <p:spPr bwMode="auto">
            <a:xfrm>
              <a:off x="673913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Oval 9">
              <a:extLst>
                <a:ext uri="{FF2B5EF4-FFF2-40B4-BE49-F238E27FC236}">
                  <a16:creationId xmlns:a16="http://schemas.microsoft.com/office/drawing/2014/main" id="{4180FFB5-CC4C-43C3-B483-F7227C403F49}"/>
                </a:ext>
              </a:extLst>
            </p:cNvPr>
            <p:cNvSpPr>
              <a:spLocks noChangeArrowheads="1"/>
            </p:cNvSpPr>
            <p:nvPr/>
          </p:nvSpPr>
          <p:spPr bwMode="auto">
            <a:xfrm>
              <a:off x="6830035" y="4585051"/>
              <a:ext cx="36073"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10">
              <a:extLst>
                <a:ext uri="{FF2B5EF4-FFF2-40B4-BE49-F238E27FC236}">
                  <a16:creationId xmlns:a16="http://schemas.microsoft.com/office/drawing/2014/main" id="{E66FF259-A0BD-4415-836D-79F210A4E65D}"/>
                </a:ext>
              </a:extLst>
            </p:cNvPr>
            <p:cNvSpPr>
              <a:spLocks noChangeArrowheads="1"/>
            </p:cNvSpPr>
            <p:nvPr/>
          </p:nvSpPr>
          <p:spPr bwMode="auto">
            <a:xfrm>
              <a:off x="6916611" y="4585051"/>
              <a:ext cx="38959" cy="38959"/>
            </a:xfrm>
            <a:prstGeom prst="ellipse">
              <a:avLst/>
            </a:prstGeom>
            <a:solidFill>
              <a:schemeClr val="bg1">
                <a:lumMod val="95000"/>
              </a:schemeClr>
            </a:solidFill>
            <a:ln w="19050" cap="flat">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74" name="Oval 73">
            <a:extLst>
              <a:ext uri="{FF2B5EF4-FFF2-40B4-BE49-F238E27FC236}">
                <a16:creationId xmlns:a16="http://schemas.microsoft.com/office/drawing/2014/main" id="{E81C865B-85BD-445F-95E6-0869789786E8}"/>
              </a:ext>
            </a:extLst>
          </p:cNvPr>
          <p:cNvSpPr/>
          <p:nvPr/>
        </p:nvSpPr>
        <p:spPr bwMode="auto">
          <a:xfrm>
            <a:off x="5923727" y="4656902"/>
            <a:ext cx="126422" cy="126422"/>
          </a:xfrm>
          <a:prstGeom prst="ellipse">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2BF6231-5CBF-497F-9BE8-15471AB94088}"/>
              </a:ext>
            </a:extLst>
          </p:cNvPr>
          <p:cNvSpPr/>
          <p:nvPr/>
        </p:nvSpPr>
        <p:spPr bwMode="auto">
          <a:xfrm>
            <a:off x="5986938" y="4410313"/>
            <a:ext cx="90041" cy="9004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111845DD-559F-41A6-AC12-9E553773D4AB}"/>
              </a:ext>
            </a:extLst>
          </p:cNvPr>
          <p:cNvCxnSpPr>
            <a:cxnSpLocks/>
          </p:cNvCxnSpPr>
          <p:nvPr/>
        </p:nvCxnSpPr>
        <p:spPr>
          <a:xfrm>
            <a:off x="6882277" y="5245218"/>
            <a:ext cx="508212" cy="0"/>
          </a:xfrm>
          <a:prstGeom prst="line">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FE2307E8-CDEB-4DC7-834D-DED0036E7AFB}"/>
              </a:ext>
            </a:extLst>
          </p:cNvPr>
          <p:cNvSpPr/>
          <p:nvPr/>
        </p:nvSpPr>
        <p:spPr bwMode="auto">
          <a:xfrm>
            <a:off x="3512323" y="3294788"/>
            <a:ext cx="2275313" cy="1196804"/>
          </a:xfrm>
          <a:prstGeom prst="roundRect">
            <a:avLst>
              <a:gd name="adj" fmla="val 3609"/>
            </a:avLst>
          </a:prstGeom>
          <a:solidFill>
            <a:srgbClr val="7CC9ED"/>
          </a:solidFill>
          <a:ln w="28575">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35" name="Rectangle: Rounded Corners 34">
            <a:extLst>
              <a:ext uri="{FF2B5EF4-FFF2-40B4-BE49-F238E27FC236}">
                <a16:creationId xmlns:a16="http://schemas.microsoft.com/office/drawing/2014/main" id="{19157964-95E0-4529-9CF9-1911805A095A}"/>
              </a:ext>
            </a:extLst>
          </p:cNvPr>
          <p:cNvSpPr/>
          <p:nvPr/>
        </p:nvSpPr>
        <p:spPr bwMode="auto">
          <a:xfrm>
            <a:off x="3526112" y="3302041"/>
            <a:ext cx="2247736" cy="1182298"/>
          </a:xfrm>
          <a:prstGeom prst="roundRect">
            <a:avLst>
              <a:gd name="adj" fmla="val 3609"/>
            </a:avLst>
          </a:prstGeom>
          <a:solidFill>
            <a:srgbClr val="7CC9ED"/>
          </a:solidFill>
          <a:ln w="28575">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42" name="TextBox 41">
            <a:extLst>
              <a:ext uri="{FF2B5EF4-FFF2-40B4-BE49-F238E27FC236}">
                <a16:creationId xmlns:a16="http://schemas.microsoft.com/office/drawing/2014/main" id="{7DD98B49-7547-42F1-8A98-E7C717AD46D3}"/>
              </a:ext>
            </a:extLst>
          </p:cNvPr>
          <p:cNvSpPr txBox="1"/>
          <p:nvPr/>
        </p:nvSpPr>
        <p:spPr>
          <a:xfrm>
            <a:off x="4461632" y="3691631"/>
            <a:ext cx="1153881" cy="392245"/>
          </a:xfrm>
          <a:prstGeom prst="rect">
            <a:avLst/>
          </a:prstGeom>
          <a:noFill/>
        </p:spPr>
        <p:txBody>
          <a:bodyPr wrap="square" lIns="89642" tIns="89642" rIns="89642" bIns="89642" rtlCol="0" anchor="t">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1372" b="0" i="0" u="none" strike="noStrike" kern="1200" cap="none" spc="0" normalizeH="0" baseline="0" noProof="0" err="1">
                <a:ln>
                  <a:noFill/>
                </a:ln>
                <a:solidFill>
                  <a:srgbClr val="FFFFFF"/>
                </a:solidFill>
                <a:effectLst/>
                <a:uLnTx/>
                <a:uFillTx/>
                <a:latin typeface="Consolas" panose="020B0609020204030204" pitchFamily="49" charset="0"/>
                <a:ea typeface="+mn-ea"/>
                <a:cs typeface="+mn-cs"/>
              </a:rPr>
              <a:t>Chart.yml</a:t>
            </a:r>
            <a:endParaRPr kumimoji="0" lang="en-US" sz="1372" b="0" i="0" u="none" strike="noStrike" kern="1200" cap="none" spc="0" normalizeH="0" baseline="0" noProof="0">
              <a:ln>
                <a:noFill/>
              </a:ln>
              <a:solidFill>
                <a:srgbClr val="FFFFFF"/>
              </a:solidFill>
              <a:effectLst/>
              <a:uLnTx/>
              <a:uFillTx/>
              <a:latin typeface="Consolas" panose="020B0609020204030204" pitchFamily="49" charset="0"/>
              <a:ea typeface="+mn-ea"/>
              <a:cs typeface="Segoe UI Semibold" panose="020B0702040204020203" pitchFamily="34" charset="0"/>
            </a:endParaRPr>
          </a:p>
        </p:txBody>
      </p:sp>
      <p:cxnSp>
        <p:nvCxnSpPr>
          <p:cNvPr id="116" name="Connector: Elbow 115">
            <a:extLst>
              <a:ext uri="{FF2B5EF4-FFF2-40B4-BE49-F238E27FC236}">
                <a16:creationId xmlns:a16="http://schemas.microsoft.com/office/drawing/2014/main" id="{92D70186-D5DE-49A8-BA19-BA908C228DB8}"/>
              </a:ext>
            </a:extLst>
          </p:cNvPr>
          <p:cNvCxnSpPr>
            <a:stCxn id="2" idx="4"/>
          </p:cNvCxnSpPr>
          <p:nvPr/>
        </p:nvCxnSpPr>
        <p:spPr>
          <a:xfrm rot="16200000" flipH="1">
            <a:off x="4417432" y="3877028"/>
            <a:ext cx="1038867" cy="1701542"/>
          </a:xfrm>
          <a:prstGeom prst="bentConnector2">
            <a:avLst/>
          </a:prstGeom>
          <a:ln w="28575" cap="rnd">
            <a:solidFill>
              <a:schemeClr val="accent1">
                <a:lumMod val="40000"/>
                <a:lumOff val="60000"/>
              </a:schemeClr>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74423199-A771-4FCA-A2E9-7751A6AD6B14}"/>
              </a:ext>
            </a:extLst>
          </p:cNvPr>
          <p:cNvCxnSpPr>
            <a:cxnSpLocks/>
            <a:stCxn id="2" idx="0"/>
          </p:cNvCxnSpPr>
          <p:nvPr/>
        </p:nvCxnSpPr>
        <p:spPr>
          <a:xfrm rot="5400000" flipH="1" flipV="1">
            <a:off x="5163443" y="1785336"/>
            <a:ext cx="715330" cy="2870026"/>
          </a:xfrm>
          <a:prstGeom prst="bentConnector2">
            <a:avLst/>
          </a:prstGeom>
          <a:ln w="28575" cap="rnd">
            <a:solidFill>
              <a:schemeClr val="accent1">
                <a:lumMod val="40000"/>
                <a:lumOff val="6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15157D38-C152-4C04-A0BB-8F981DF5419E}"/>
              </a:ext>
            </a:extLst>
          </p:cNvPr>
          <p:cNvSpPr/>
          <p:nvPr/>
        </p:nvSpPr>
        <p:spPr bwMode="auto">
          <a:xfrm>
            <a:off x="3770919" y="3578014"/>
            <a:ext cx="630352" cy="630352"/>
          </a:xfrm>
          <a:prstGeom prst="ellipse">
            <a:avLst/>
          </a:prstGeom>
          <a:solidFill>
            <a:schemeClr val="bg1">
              <a:alpha val="18000"/>
            </a:schemeClr>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51E349C7-EB42-4C85-B7EF-4D6D96789B59}"/>
              </a:ext>
            </a:extLst>
          </p:cNvPr>
          <p:cNvSpPr/>
          <p:nvPr/>
        </p:nvSpPr>
        <p:spPr bwMode="auto">
          <a:xfrm>
            <a:off x="3971387" y="3738837"/>
            <a:ext cx="229417" cy="308709"/>
          </a:xfrm>
          <a:prstGeom prst="roundRect">
            <a:avLst>
              <a:gd name="adj" fmla="val 9244"/>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D9C9F740-3618-4A0A-83EE-C70D0211D0BD}"/>
              </a:ext>
            </a:extLst>
          </p:cNvPr>
          <p:cNvSpPr/>
          <p:nvPr/>
        </p:nvSpPr>
        <p:spPr>
          <a:xfrm>
            <a:off x="4004198" y="3872234"/>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C460A0E9-FB5A-47BE-A7CF-3CF25AF5785A}"/>
              </a:ext>
            </a:extLst>
          </p:cNvPr>
          <p:cNvSpPr/>
          <p:nvPr/>
        </p:nvSpPr>
        <p:spPr>
          <a:xfrm>
            <a:off x="4004198" y="3928115"/>
            <a:ext cx="159661" cy="12773"/>
          </a:xfrm>
          <a:custGeom>
            <a:avLst/>
            <a:gdLst/>
            <a:ahLst/>
            <a:cxnLst/>
            <a:rect l="0" t="0" r="0" b="0"/>
            <a:pathLst>
              <a:path w="476250" h="38100">
                <a:moveTo>
                  <a:pt x="21431" y="21431"/>
                </a:moveTo>
                <a:lnTo>
                  <a:pt x="460534"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0B86DBA-BC59-46C2-AE17-D8D87AB9E7AB}"/>
              </a:ext>
            </a:extLst>
          </p:cNvPr>
          <p:cNvSpPr/>
          <p:nvPr/>
        </p:nvSpPr>
        <p:spPr>
          <a:xfrm>
            <a:off x="4004197" y="397824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7E2DFBC-80C1-4804-8461-79C94845DDE3}"/>
              </a:ext>
            </a:extLst>
          </p:cNvPr>
          <p:cNvSpPr/>
          <p:nvPr/>
        </p:nvSpPr>
        <p:spPr>
          <a:xfrm>
            <a:off x="4077641" y="3815939"/>
            <a:ext cx="86217" cy="12773"/>
          </a:xfrm>
          <a:custGeom>
            <a:avLst/>
            <a:gdLst/>
            <a:ahLst/>
            <a:cxnLst/>
            <a:rect l="0" t="0" r="0" b="0"/>
            <a:pathLst>
              <a:path w="257175" h="38100">
                <a:moveTo>
                  <a:pt x="21431" y="21431"/>
                </a:moveTo>
                <a:lnTo>
                  <a:pt x="241459" y="21431"/>
                </a:lnTo>
              </a:path>
            </a:pathLst>
          </a:custGeom>
          <a:noFill/>
          <a:ln w="19050" cap="rnd">
            <a:solidFill>
              <a:schemeClr val="bg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1" name="Rectangle: Rounded Corners 120">
            <a:extLst>
              <a:ext uri="{FF2B5EF4-FFF2-40B4-BE49-F238E27FC236}">
                <a16:creationId xmlns:a16="http://schemas.microsoft.com/office/drawing/2014/main" id="{A9965061-60EC-4E5C-ADCE-C1C16D5E8334}"/>
              </a:ext>
            </a:extLst>
          </p:cNvPr>
          <p:cNvSpPr/>
          <p:nvPr/>
        </p:nvSpPr>
        <p:spPr bwMode="auto">
          <a:xfrm>
            <a:off x="6750739" y="2661418"/>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err="1">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db</a:t>
            </a:r>
            <a:endPar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endParaRPr>
          </a:p>
        </p:txBody>
      </p:sp>
      <p:sp>
        <p:nvSpPr>
          <p:cNvPr id="127" name="Rectangle: Rounded Corners 126">
            <a:extLst>
              <a:ext uri="{FF2B5EF4-FFF2-40B4-BE49-F238E27FC236}">
                <a16:creationId xmlns:a16="http://schemas.microsoft.com/office/drawing/2014/main" id="{E23CFA78-7F58-4132-B814-46B711006D2B}"/>
              </a:ext>
            </a:extLst>
          </p:cNvPr>
          <p:cNvSpPr/>
          <p:nvPr/>
        </p:nvSpPr>
        <p:spPr bwMode="auto">
          <a:xfrm>
            <a:off x="8053940" y="2813404"/>
            <a:ext cx="2011136" cy="396831"/>
          </a:xfrm>
          <a:prstGeom prst="roundRect">
            <a:avLst>
              <a:gd name="adj" fmla="val 10430"/>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load balancer</a:t>
            </a:r>
          </a:p>
        </p:txBody>
      </p:sp>
      <p:sp>
        <p:nvSpPr>
          <p:cNvPr id="125" name="Rectangle: Rounded Corners 124">
            <a:extLst>
              <a:ext uri="{FF2B5EF4-FFF2-40B4-BE49-F238E27FC236}">
                <a16:creationId xmlns:a16="http://schemas.microsoft.com/office/drawing/2014/main" id="{A791F0BA-5759-40F0-A745-B4B9AD74FEC0}"/>
              </a:ext>
            </a:extLst>
          </p:cNvPr>
          <p:cNvSpPr/>
          <p:nvPr/>
        </p:nvSpPr>
        <p:spPr bwMode="auto">
          <a:xfrm>
            <a:off x="8652042" y="2507185"/>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ci</a:t>
            </a:r>
          </a:p>
        </p:txBody>
      </p:sp>
      <p:sp>
        <p:nvSpPr>
          <p:cNvPr id="129" name="Rectangle: Rounded Corners 128">
            <a:extLst>
              <a:ext uri="{FF2B5EF4-FFF2-40B4-BE49-F238E27FC236}">
                <a16:creationId xmlns:a16="http://schemas.microsoft.com/office/drawing/2014/main" id="{A21158EA-873C-4419-9700-9F6256FCBB1D}"/>
              </a:ext>
            </a:extLst>
          </p:cNvPr>
          <p:cNvSpPr/>
          <p:nvPr/>
        </p:nvSpPr>
        <p:spPr bwMode="auto">
          <a:xfrm>
            <a:off x="8849454" y="3461294"/>
            <a:ext cx="621844" cy="396831"/>
          </a:xfrm>
          <a:prstGeom prst="roundRect">
            <a:avLst>
              <a:gd name="adj" fmla="val 14195"/>
            </a:avLst>
          </a:prstGeom>
          <a:solidFill>
            <a:schemeClr val="bg1">
              <a:lumMod val="95000"/>
            </a:schemeClr>
          </a:solidFill>
          <a:ln w="38100">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961" b="0" i="0" u="none" strike="noStrike" kern="1200" cap="none" spc="0" normalizeH="0" baseline="0" noProof="0">
                <a:ln>
                  <a:noFill/>
                </a:ln>
                <a:solidFill>
                  <a:srgbClr val="505050">
                    <a:lumMod val="60000"/>
                    <a:lumOff val="40000"/>
                  </a:srgbClr>
                </a:solidFill>
                <a:effectLst/>
                <a:uLnTx/>
                <a:uFillTx/>
                <a:latin typeface="Consolas" panose="020B0609020204030204" pitchFamily="49" charset="0"/>
                <a:ea typeface="Segoe UI" pitchFamily="34" charset="0"/>
                <a:cs typeface="Segoe UI" pitchFamily="34" charset="0"/>
              </a:rPr>
              <a:t>…</a:t>
            </a:r>
          </a:p>
        </p:txBody>
      </p:sp>
      <p:sp>
        <p:nvSpPr>
          <p:cNvPr id="79" name="Rectangle 78">
            <a:extLst>
              <a:ext uri="{FF2B5EF4-FFF2-40B4-BE49-F238E27FC236}">
                <a16:creationId xmlns:a16="http://schemas.microsoft.com/office/drawing/2014/main" id="{68A0918F-8C04-44DF-ACB2-4ABA3846A0E4}"/>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Connector 79">
            <a:extLst>
              <a:ext uri="{FF2B5EF4-FFF2-40B4-BE49-F238E27FC236}">
                <a16:creationId xmlns:a16="http://schemas.microsoft.com/office/drawing/2014/main" id="{A91EE052-7EFB-436A-8426-C191523EA913}"/>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Rounded Corners 82">
            <a:extLst>
              <a:ext uri="{FF2B5EF4-FFF2-40B4-BE49-F238E27FC236}">
                <a16:creationId xmlns:a16="http://schemas.microsoft.com/office/drawing/2014/main" id="{032F8F60-887A-44AB-9B76-D96B507C67C8}"/>
              </a:ext>
            </a:extLst>
          </p:cNvPr>
          <p:cNvSpPr/>
          <p:nvPr/>
        </p:nvSpPr>
        <p:spPr bwMode="auto">
          <a:xfrm>
            <a:off x="379808" y="163744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Instances (ACI)</a:t>
            </a:r>
          </a:p>
        </p:txBody>
      </p:sp>
      <p:sp>
        <p:nvSpPr>
          <p:cNvPr id="84" name="Rectangle: Rounded Corners 83">
            <a:extLst>
              <a:ext uri="{FF2B5EF4-FFF2-40B4-BE49-F238E27FC236}">
                <a16:creationId xmlns:a16="http://schemas.microsoft.com/office/drawing/2014/main" id="{87B2F357-39BB-4FF3-A0D1-60BACCCADC90}"/>
              </a:ext>
            </a:extLst>
          </p:cNvPr>
          <p:cNvSpPr/>
          <p:nvPr/>
        </p:nvSpPr>
        <p:spPr bwMode="auto">
          <a:xfrm>
            <a:off x="379808" y="2899594"/>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Container Registry</a:t>
            </a:r>
          </a:p>
        </p:txBody>
      </p:sp>
      <p:sp>
        <p:nvSpPr>
          <p:cNvPr id="85" name="Rectangle: Rounded Corners 84">
            <a:extLst>
              <a:ext uri="{FF2B5EF4-FFF2-40B4-BE49-F238E27FC236}">
                <a16:creationId xmlns:a16="http://schemas.microsoft.com/office/drawing/2014/main" id="{FA9F58A3-DB05-4C9E-B37C-8C81A78B56EB}"/>
              </a:ext>
            </a:extLst>
          </p:cNvPr>
          <p:cNvSpPr/>
          <p:nvPr/>
        </p:nvSpPr>
        <p:spPr bwMode="auto">
          <a:xfrm>
            <a:off x="307633" y="4161740"/>
            <a:ext cx="1476391"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Open Service </a:t>
            </a:r>
            <a:b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Broker API (OSBA)</a:t>
            </a:r>
          </a:p>
        </p:txBody>
      </p:sp>
      <p:sp>
        <p:nvSpPr>
          <p:cNvPr id="86" name="Rectangle: Rounded Corners 85">
            <a:extLst>
              <a:ext uri="{FF2B5EF4-FFF2-40B4-BE49-F238E27FC236}">
                <a16:creationId xmlns:a16="http://schemas.microsoft.com/office/drawing/2014/main" id="{A92E2DAC-A318-4723-9387-019F62F7C2B4}"/>
              </a:ext>
            </a:extLst>
          </p:cNvPr>
          <p:cNvSpPr/>
          <p:nvPr/>
        </p:nvSpPr>
        <p:spPr bwMode="auto">
          <a:xfrm>
            <a:off x="379808" y="5423887"/>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Release </a:t>
            </a:r>
            <a:b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b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Automation Tools</a:t>
            </a:r>
          </a:p>
        </p:txBody>
      </p:sp>
      <p:grpSp>
        <p:nvGrpSpPr>
          <p:cNvPr id="118" name="Group 117">
            <a:extLst>
              <a:ext uri="{FF2B5EF4-FFF2-40B4-BE49-F238E27FC236}">
                <a16:creationId xmlns:a16="http://schemas.microsoft.com/office/drawing/2014/main" id="{FCDD4373-6444-42C3-88F3-9A6D88AEEC8D}"/>
              </a:ext>
            </a:extLst>
          </p:cNvPr>
          <p:cNvGrpSpPr/>
          <p:nvPr/>
        </p:nvGrpSpPr>
        <p:grpSpPr>
          <a:xfrm>
            <a:off x="718982" y="1649453"/>
            <a:ext cx="573162" cy="508369"/>
            <a:chOff x="2878931" y="2940843"/>
            <a:chExt cx="1095375" cy="971550"/>
          </a:xfrm>
        </p:grpSpPr>
        <p:sp>
          <p:nvSpPr>
            <p:cNvPr id="119" name="Freeform: Shape 118">
              <a:extLst>
                <a:ext uri="{FF2B5EF4-FFF2-40B4-BE49-F238E27FC236}">
                  <a16:creationId xmlns:a16="http://schemas.microsoft.com/office/drawing/2014/main" id="{D4055AC9-9D0D-48C2-B3BE-8339DA55B0B8}"/>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99C904A4-6ABE-4E18-8466-D5877786C6D9}"/>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65D8851-3B09-4D34-A97B-2AD9E6DB47C1}"/>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5FA9EE69-8226-4674-ADDF-2EE12C2CD445}"/>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CDA79559-5E1F-400A-A7AA-3BDE95458E68}"/>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3C26D4A-01AB-4B51-8A5E-8F927971F7E9}"/>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2BBE0DA9-AB0B-4D52-A9BA-13E9192E1B94}"/>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34" name="Group 133">
            <a:extLst>
              <a:ext uri="{FF2B5EF4-FFF2-40B4-BE49-F238E27FC236}">
                <a16:creationId xmlns:a16="http://schemas.microsoft.com/office/drawing/2014/main" id="{1AEF20D6-1582-490E-B6FE-547620F3F6A3}"/>
              </a:ext>
            </a:extLst>
          </p:cNvPr>
          <p:cNvGrpSpPr/>
          <p:nvPr/>
        </p:nvGrpSpPr>
        <p:grpSpPr>
          <a:xfrm>
            <a:off x="750744" y="5449176"/>
            <a:ext cx="610269" cy="540751"/>
            <a:chOff x="4360069" y="2943701"/>
            <a:chExt cx="1095375" cy="970597"/>
          </a:xfrm>
        </p:grpSpPr>
        <p:sp>
          <p:nvSpPr>
            <p:cNvPr id="135" name="Freeform: Shape 134">
              <a:extLst>
                <a:ext uri="{FF2B5EF4-FFF2-40B4-BE49-F238E27FC236}">
                  <a16:creationId xmlns:a16="http://schemas.microsoft.com/office/drawing/2014/main" id="{1BFDDFFE-B691-455B-B54E-4E6DB0F50DF6}"/>
                </a:ext>
              </a:extLst>
            </p:cNvPr>
            <p:cNvSpPr/>
            <p:nvPr/>
          </p:nvSpPr>
          <p:spPr>
            <a:xfrm>
              <a:off x="4360069" y="2943701"/>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6286" y="21431"/>
                    <a:pt x="711041" y="21431"/>
                  </a:cubicBezTo>
                  <a:lnTo>
                    <a:pt x="711041"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F61498B4-55FF-42B0-8BEC-2FA9B062AD03}"/>
                </a:ext>
              </a:extLst>
            </p:cNvPr>
            <p:cNvSpPr/>
            <p:nvPr/>
          </p:nvSpPr>
          <p:spPr>
            <a:xfrm>
              <a:off x="4815364" y="3104673"/>
              <a:ext cx="257175" cy="142875"/>
            </a:xfrm>
            <a:custGeom>
              <a:avLst/>
              <a:gdLst/>
              <a:ahLst/>
              <a:cxnLst/>
              <a:rect l="0" t="0" r="0" b="0"/>
              <a:pathLst>
                <a:path w="257175" h="142875">
                  <a:moveTo>
                    <a:pt x="236696" y="129064"/>
                  </a:moveTo>
                  <a:lnTo>
                    <a:pt x="129064" y="21431"/>
                  </a:lnTo>
                  <a:lnTo>
                    <a:pt x="21431" y="130016"/>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26D9611F-B53B-4FC1-880F-80925518B31B}"/>
                </a:ext>
              </a:extLst>
            </p:cNvPr>
            <p:cNvSpPr/>
            <p:nvPr/>
          </p:nvSpPr>
          <p:spPr>
            <a:xfrm>
              <a:off x="4922996" y="3104673"/>
              <a:ext cx="38100" cy="371475"/>
            </a:xfrm>
            <a:custGeom>
              <a:avLst/>
              <a:gdLst/>
              <a:ahLst/>
              <a:cxnLst/>
              <a:rect l="0" t="0" r="0" b="0"/>
              <a:pathLst>
                <a:path w="38100" h="371475">
                  <a:moveTo>
                    <a:pt x="21431" y="21431"/>
                  </a:moveTo>
                  <a:lnTo>
                    <a:pt x="21431" y="35480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CCDA3046-6896-4488-8954-9F403621BC0D}"/>
                </a:ext>
              </a:extLst>
            </p:cNvPr>
            <p:cNvSpPr/>
            <p:nvPr/>
          </p:nvSpPr>
          <p:spPr>
            <a:xfrm>
              <a:off x="4813459" y="3495198"/>
              <a:ext cx="257175" cy="257175"/>
            </a:xfrm>
            <a:custGeom>
              <a:avLst/>
              <a:gdLst/>
              <a:ahLst/>
              <a:cxnLst/>
              <a:rect l="0" t="0" r="0" b="0"/>
              <a:pathLst>
                <a:path w="257175" h="257175">
                  <a:moveTo>
                    <a:pt x="240506" y="130969"/>
                  </a:moveTo>
                  <a:cubicBezTo>
                    <a:pt x="240506" y="191465"/>
                    <a:pt x="191465" y="240506"/>
                    <a:pt x="130969" y="240506"/>
                  </a:cubicBezTo>
                  <a:cubicBezTo>
                    <a:pt x="70473" y="240506"/>
                    <a:pt x="21431" y="191465"/>
                    <a:pt x="21431" y="130969"/>
                  </a:cubicBezTo>
                  <a:cubicBezTo>
                    <a:pt x="21431" y="70473"/>
                    <a:pt x="70473" y="21431"/>
                    <a:pt x="130969" y="21431"/>
                  </a:cubicBezTo>
                  <a:cubicBezTo>
                    <a:pt x="191465" y="21431"/>
                    <a:pt x="240506" y="70473"/>
                    <a:pt x="240506" y="130969"/>
                  </a:cubicBezTo>
                  <a:close/>
                </a:path>
              </a:pathLst>
            </a:custGeom>
            <a:solidFill>
              <a:srgbClr val="FFFFFF"/>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5BEAEB0A-33B0-48C1-919E-97EE680046F5}"/>
                </a:ext>
              </a:extLst>
            </p:cNvPr>
            <p:cNvSpPr/>
            <p:nvPr/>
          </p:nvSpPr>
          <p:spPr>
            <a:xfrm>
              <a:off x="4807701" y="3513224"/>
              <a:ext cx="266700" cy="266700"/>
            </a:xfrm>
            <a:custGeom>
              <a:avLst/>
              <a:gdLst/>
              <a:ahLst/>
              <a:cxnLst/>
              <a:rect l="0" t="0" r="0" b="0"/>
              <a:pathLst>
                <a:path w="266700" h="266700">
                  <a:moveTo>
                    <a:pt x="246201" y="131809"/>
                  </a:moveTo>
                  <a:cubicBezTo>
                    <a:pt x="248942" y="192244"/>
                    <a:pt x="202172" y="243459"/>
                    <a:pt x="141736" y="246200"/>
                  </a:cubicBezTo>
                  <a:cubicBezTo>
                    <a:pt x="81301" y="248942"/>
                    <a:pt x="30086" y="202172"/>
                    <a:pt x="27345" y="141736"/>
                  </a:cubicBezTo>
                  <a:cubicBezTo>
                    <a:pt x="24603" y="81301"/>
                    <a:pt x="71374" y="30086"/>
                    <a:pt x="131809" y="27345"/>
                  </a:cubicBezTo>
                  <a:cubicBezTo>
                    <a:pt x="192244" y="24603"/>
                    <a:pt x="243459" y="71374"/>
                    <a:pt x="246201" y="131809"/>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1ADB7D60-8C4F-4FFA-95C8-19CADC588037}"/>
                </a:ext>
              </a:extLst>
            </p:cNvPr>
            <p:cNvSpPr/>
            <p:nvPr/>
          </p:nvSpPr>
          <p:spPr>
            <a:xfrm>
              <a:off x="4675346" y="3380898"/>
              <a:ext cx="533400" cy="533400"/>
            </a:xfrm>
            <a:custGeom>
              <a:avLst/>
              <a:gdLst/>
              <a:ahLst/>
              <a:cxnLst/>
              <a:rect l="0" t="0" r="0" b="0"/>
              <a:pathLst>
                <a:path w="533400" h="533400">
                  <a:moveTo>
                    <a:pt x="517684" y="295751"/>
                  </a:moveTo>
                  <a:lnTo>
                    <a:pt x="517684" y="241459"/>
                  </a:lnTo>
                  <a:lnTo>
                    <a:pt x="449104" y="218599"/>
                  </a:lnTo>
                  <a:cubicBezTo>
                    <a:pt x="445294" y="205264"/>
                    <a:pt x="439579" y="191929"/>
                    <a:pt x="432911" y="179546"/>
                  </a:cubicBezTo>
                  <a:lnTo>
                    <a:pt x="465296" y="111919"/>
                  </a:lnTo>
                  <a:lnTo>
                    <a:pt x="426244" y="71914"/>
                  </a:lnTo>
                  <a:lnTo>
                    <a:pt x="359569" y="106204"/>
                  </a:lnTo>
                  <a:cubicBezTo>
                    <a:pt x="348139" y="99536"/>
                    <a:pt x="335756" y="94774"/>
                    <a:pt x="322421" y="90964"/>
                  </a:cubicBezTo>
                  <a:lnTo>
                    <a:pt x="296704" y="21431"/>
                  </a:lnTo>
                  <a:lnTo>
                    <a:pt x="239554" y="21431"/>
                  </a:lnTo>
                  <a:lnTo>
                    <a:pt x="218599" y="90964"/>
                  </a:lnTo>
                  <a:cubicBezTo>
                    <a:pt x="204311" y="94774"/>
                    <a:pt x="190024" y="100489"/>
                    <a:pt x="177641" y="108109"/>
                  </a:cubicBezTo>
                  <a:lnTo>
                    <a:pt x="112871" y="75724"/>
                  </a:lnTo>
                  <a:lnTo>
                    <a:pt x="73819" y="114776"/>
                  </a:lnTo>
                  <a:lnTo>
                    <a:pt x="105251" y="182404"/>
                  </a:lnTo>
                  <a:lnTo>
                    <a:pt x="105251" y="182404"/>
                  </a:lnTo>
                  <a:cubicBezTo>
                    <a:pt x="98584" y="194786"/>
                    <a:pt x="93821" y="207169"/>
                    <a:pt x="90011" y="220504"/>
                  </a:cubicBezTo>
                  <a:lnTo>
                    <a:pt x="21431" y="243364"/>
                  </a:lnTo>
                  <a:lnTo>
                    <a:pt x="21431" y="300514"/>
                  </a:lnTo>
                  <a:lnTo>
                    <a:pt x="90964" y="322421"/>
                  </a:lnTo>
                  <a:lnTo>
                    <a:pt x="90964" y="322421"/>
                  </a:lnTo>
                  <a:cubicBezTo>
                    <a:pt x="94774" y="335756"/>
                    <a:pt x="100489" y="349091"/>
                    <a:pt x="107156" y="360521"/>
                  </a:cubicBezTo>
                  <a:lnTo>
                    <a:pt x="107156" y="360521"/>
                  </a:lnTo>
                  <a:lnTo>
                    <a:pt x="73819" y="427196"/>
                  </a:lnTo>
                  <a:lnTo>
                    <a:pt x="113824" y="467201"/>
                  </a:lnTo>
                  <a:lnTo>
                    <a:pt x="180499" y="433864"/>
                  </a:lnTo>
                  <a:cubicBezTo>
                    <a:pt x="191929" y="440531"/>
                    <a:pt x="205264" y="445294"/>
                    <a:pt x="217646" y="449104"/>
                  </a:cubicBezTo>
                  <a:lnTo>
                    <a:pt x="217646" y="449104"/>
                  </a:lnTo>
                  <a:lnTo>
                    <a:pt x="241459" y="518636"/>
                  </a:lnTo>
                  <a:lnTo>
                    <a:pt x="301466" y="518636"/>
                  </a:lnTo>
                  <a:lnTo>
                    <a:pt x="324326" y="448151"/>
                  </a:lnTo>
                  <a:cubicBezTo>
                    <a:pt x="337661" y="444341"/>
                    <a:pt x="350044" y="438626"/>
                    <a:pt x="361474" y="431959"/>
                  </a:cubicBezTo>
                  <a:lnTo>
                    <a:pt x="427196" y="463391"/>
                  </a:lnTo>
                  <a:lnTo>
                    <a:pt x="465296" y="425291"/>
                  </a:lnTo>
                  <a:lnTo>
                    <a:pt x="432911" y="359569"/>
                  </a:lnTo>
                  <a:cubicBezTo>
                    <a:pt x="439579" y="347186"/>
                    <a:pt x="445294" y="334804"/>
                    <a:pt x="449104" y="321469"/>
                  </a:cubicBezTo>
                  <a:lnTo>
                    <a:pt x="517684" y="295751"/>
                  </a:lnTo>
                  <a:close/>
                  <a:moveTo>
                    <a:pt x="159544" y="269081"/>
                  </a:moveTo>
                  <a:cubicBezTo>
                    <a:pt x="159544" y="208121"/>
                    <a:pt x="209074" y="159544"/>
                    <a:pt x="269081" y="159544"/>
                  </a:cubicBezTo>
                  <a:cubicBezTo>
                    <a:pt x="330041" y="159544"/>
                    <a:pt x="378619" y="209074"/>
                    <a:pt x="378619" y="269081"/>
                  </a:cubicBezTo>
                  <a:cubicBezTo>
                    <a:pt x="378619" y="330041"/>
                    <a:pt x="329089" y="378619"/>
                    <a:pt x="269081" y="378619"/>
                  </a:cubicBezTo>
                  <a:cubicBezTo>
                    <a:pt x="208121" y="378619"/>
                    <a:pt x="159544" y="330041"/>
                    <a:pt x="159544" y="269081"/>
                  </a:cubicBezTo>
                  <a:close/>
                </a:path>
              </a:pathLst>
            </a:custGeom>
            <a:solidFill>
              <a:srgbClr val="F2F2F2"/>
            </a:solid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07D4094C-3110-4F50-A727-9D27E32ED0F9}"/>
              </a:ext>
            </a:extLst>
          </p:cNvPr>
          <p:cNvGrpSpPr/>
          <p:nvPr/>
        </p:nvGrpSpPr>
        <p:grpSpPr>
          <a:xfrm>
            <a:off x="689250" y="2921163"/>
            <a:ext cx="647376" cy="513072"/>
            <a:chOff x="3517678" y="3062050"/>
            <a:chExt cx="1225868" cy="971550"/>
          </a:xfrm>
        </p:grpSpPr>
        <p:sp>
          <p:nvSpPr>
            <p:cNvPr id="142" name="Freeform: Shape 141">
              <a:extLst>
                <a:ext uri="{FF2B5EF4-FFF2-40B4-BE49-F238E27FC236}">
                  <a16:creationId xmlns:a16="http://schemas.microsoft.com/office/drawing/2014/main" id="{28854683-B6F7-4081-A85E-8EF4DCC95E72}"/>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0901043D-DBB3-4795-8563-CE99867A8C61}"/>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B6438051-9647-453C-B9F1-258D4D27CD57}"/>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026A8C92-E4F2-40B0-AD0E-719C9788671D}"/>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3C69C3BC-43C5-4C84-9B14-D8178232D38C}"/>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0CE7D342-E2E0-40AE-BA4D-D6F650D8BA9A}"/>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CB995193-23BE-4366-BF19-1E19705C579A}"/>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18B4E90F-F20D-476F-87F3-1DA169181BDC}"/>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22476B26-DFA3-43BD-B904-42BFB3136855}"/>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7F28D861-A895-437E-BF2C-7A3B370C4405}"/>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1BC5E0B8-F8FD-4A1B-A297-55BDC325BD2F}"/>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B0DB0D6F-B9FD-4671-B8E7-1C0C08D22A72}"/>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F3B48E8-D326-4B51-8207-C3DB4F7EF98D}"/>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55" name="Graphic 154">
            <a:extLst>
              <a:ext uri="{FF2B5EF4-FFF2-40B4-BE49-F238E27FC236}">
                <a16:creationId xmlns:a16="http://schemas.microsoft.com/office/drawing/2014/main" id="{E940AC8E-72E3-4B3D-A9C5-2539C855B7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043" y="4097470"/>
            <a:ext cx="595207" cy="601216"/>
          </a:xfrm>
          <a:prstGeom prst="rect">
            <a:avLst/>
          </a:prstGeom>
        </p:spPr>
      </p:pic>
      <p:pic>
        <p:nvPicPr>
          <p:cNvPr id="156" name="Graphic 155">
            <a:extLst>
              <a:ext uri="{FF2B5EF4-FFF2-40B4-BE49-F238E27FC236}">
                <a16:creationId xmlns:a16="http://schemas.microsoft.com/office/drawing/2014/main" id="{4DA31518-2B1C-4E7E-B8D1-507ED0B23A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27838" y="3392224"/>
            <a:ext cx="139509" cy="138141"/>
          </a:xfrm>
          <a:prstGeom prst="rect">
            <a:avLst/>
          </a:prstGeom>
        </p:spPr>
      </p:pic>
      <p:grpSp>
        <p:nvGrpSpPr>
          <p:cNvPr id="24" name="Group 23">
            <a:extLst>
              <a:ext uri="{FF2B5EF4-FFF2-40B4-BE49-F238E27FC236}">
                <a16:creationId xmlns:a16="http://schemas.microsoft.com/office/drawing/2014/main" id="{BE602C84-BEC7-4ADF-8581-048D734A13F9}"/>
              </a:ext>
            </a:extLst>
          </p:cNvPr>
          <p:cNvGrpSpPr/>
          <p:nvPr/>
        </p:nvGrpSpPr>
        <p:grpSpPr>
          <a:xfrm>
            <a:off x="5548970" y="3404801"/>
            <a:ext cx="93151" cy="112987"/>
            <a:chOff x="3468688" y="2282825"/>
            <a:chExt cx="760413" cy="922338"/>
          </a:xfrm>
        </p:grpSpPr>
        <p:sp>
          <p:nvSpPr>
            <p:cNvPr id="10" name="Oval 5">
              <a:extLst>
                <a:ext uri="{FF2B5EF4-FFF2-40B4-BE49-F238E27FC236}">
                  <a16:creationId xmlns:a16="http://schemas.microsoft.com/office/drawing/2014/main" id="{320725D0-8A7C-4000-B941-5DD76A64FDB0}"/>
                </a:ext>
              </a:extLst>
            </p:cNvPr>
            <p:cNvSpPr>
              <a:spLocks noChangeArrowheads="1"/>
            </p:cNvSpPr>
            <p:nvPr/>
          </p:nvSpPr>
          <p:spPr bwMode="auto">
            <a:xfrm>
              <a:off x="3946526" y="2282825"/>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 name="Oval 6">
              <a:extLst>
                <a:ext uri="{FF2B5EF4-FFF2-40B4-BE49-F238E27FC236}">
                  <a16:creationId xmlns:a16="http://schemas.microsoft.com/office/drawing/2014/main" id="{746BD31A-210A-4F18-AF28-434FEC82CE4E}"/>
                </a:ext>
              </a:extLst>
            </p:cNvPr>
            <p:cNvSpPr>
              <a:spLocks noChangeArrowheads="1"/>
            </p:cNvSpPr>
            <p:nvPr/>
          </p:nvSpPr>
          <p:spPr bwMode="auto">
            <a:xfrm>
              <a:off x="3946526" y="2922588"/>
              <a:ext cx="282575"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0" name="Oval 7">
              <a:extLst>
                <a:ext uri="{FF2B5EF4-FFF2-40B4-BE49-F238E27FC236}">
                  <a16:creationId xmlns:a16="http://schemas.microsoft.com/office/drawing/2014/main" id="{2FCF4C68-4007-4D66-9AE5-1DCA97B1A283}"/>
                </a:ext>
              </a:extLst>
            </p:cNvPr>
            <p:cNvSpPr>
              <a:spLocks noChangeArrowheads="1"/>
            </p:cNvSpPr>
            <p:nvPr/>
          </p:nvSpPr>
          <p:spPr bwMode="auto">
            <a:xfrm>
              <a:off x="3468688" y="2601913"/>
              <a:ext cx="284163" cy="282575"/>
            </a:xfrm>
            <a:prstGeom prst="ellipse">
              <a:avLst/>
            </a:prstGeom>
            <a:noFill/>
            <a:ln w="1270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1" name="Line 8">
              <a:extLst>
                <a:ext uri="{FF2B5EF4-FFF2-40B4-BE49-F238E27FC236}">
                  <a16:creationId xmlns:a16="http://schemas.microsoft.com/office/drawing/2014/main" id="{DFB3C4A6-F331-48D4-8245-57BF56722C00}"/>
                </a:ext>
              </a:extLst>
            </p:cNvPr>
            <p:cNvSpPr>
              <a:spLocks noChangeShapeType="1"/>
            </p:cNvSpPr>
            <p:nvPr/>
          </p:nvSpPr>
          <p:spPr bwMode="auto">
            <a:xfrm flipH="1">
              <a:off x="3729038" y="2503488"/>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23" name="Line 9">
              <a:extLst>
                <a:ext uri="{FF2B5EF4-FFF2-40B4-BE49-F238E27FC236}">
                  <a16:creationId xmlns:a16="http://schemas.microsoft.com/office/drawing/2014/main" id="{4829D74C-B8B8-4D60-BE42-DAABD29CF27A}"/>
                </a:ext>
              </a:extLst>
            </p:cNvPr>
            <p:cNvSpPr>
              <a:spLocks noChangeShapeType="1"/>
            </p:cNvSpPr>
            <p:nvPr/>
          </p:nvSpPr>
          <p:spPr bwMode="auto">
            <a:xfrm flipH="1" flipV="1">
              <a:off x="3729038" y="2822575"/>
              <a:ext cx="241300" cy="161925"/>
            </a:xfrm>
            <a:prstGeom prst="line">
              <a:avLst/>
            </a:prstGeom>
            <a:noFill/>
            <a:ln w="12700" cap="rnd">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7" name="Rectangle 156">
            <a:hlinkClick r:id="rId7" action="ppaction://hlinksldjump"/>
            <a:extLst>
              <a:ext uri="{FF2B5EF4-FFF2-40B4-BE49-F238E27FC236}">
                <a16:creationId xmlns:a16="http://schemas.microsoft.com/office/drawing/2014/main" id="{A6706215-ABB1-40E1-801B-B32BFE33E0E4}"/>
              </a:ext>
            </a:extLst>
          </p:cNvPr>
          <p:cNvSpPr/>
          <p:nvPr/>
        </p:nvSpPr>
        <p:spPr bwMode="auto">
          <a:xfrm>
            <a:off x="265618" y="1478902"/>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hlinkClick r:id="" action="ppaction://noaction"/>
            <a:extLst>
              <a:ext uri="{FF2B5EF4-FFF2-40B4-BE49-F238E27FC236}">
                <a16:creationId xmlns:a16="http://schemas.microsoft.com/office/drawing/2014/main" id="{71219AB3-0BB3-4CA6-83B6-AA8D4E18540C}"/>
              </a:ext>
            </a:extLst>
          </p:cNvPr>
          <p:cNvSpPr/>
          <p:nvPr/>
        </p:nvSpPr>
        <p:spPr bwMode="auto">
          <a:xfrm>
            <a:off x="265618" y="2755064"/>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Rectangle 158">
            <a:hlinkClick r:id="rId8" action="ppaction://hlinksldjump"/>
            <a:extLst>
              <a:ext uri="{FF2B5EF4-FFF2-40B4-BE49-F238E27FC236}">
                <a16:creationId xmlns:a16="http://schemas.microsoft.com/office/drawing/2014/main" id="{153FB991-FFC3-4977-9DDF-3F17148F47E4}"/>
              </a:ext>
            </a:extLst>
          </p:cNvPr>
          <p:cNvSpPr/>
          <p:nvPr/>
        </p:nvSpPr>
        <p:spPr bwMode="auto">
          <a:xfrm>
            <a:off x="265618" y="4031225"/>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159">
            <a:hlinkClick r:id="rId9" action="ppaction://hlinksldjump"/>
            <a:extLst>
              <a:ext uri="{FF2B5EF4-FFF2-40B4-BE49-F238E27FC236}">
                <a16:creationId xmlns:a16="http://schemas.microsoft.com/office/drawing/2014/main" id="{DF2126AF-4A73-457F-A6C7-B63E792A6334}"/>
              </a:ext>
            </a:extLst>
          </p:cNvPr>
          <p:cNvSpPr/>
          <p:nvPr/>
        </p:nvSpPr>
        <p:spPr bwMode="auto">
          <a:xfrm>
            <a:off x="269560" y="5307386"/>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1" name="Group 160">
            <a:extLst>
              <a:ext uri="{FF2B5EF4-FFF2-40B4-BE49-F238E27FC236}">
                <a16:creationId xmlns:a16="http://schemas.microsoft.com/office/drawing/2014/main" id="{65E41BAD-D755-9244-BD06-52B800AE94F8}"/>
              </a:ext>
            </a:extLst>
          </p:cNvPr>
          <p:cNvGrpSpPr/>
          <p:nvPr/>
        </p:nvGrpSpPr>
        <p:grpSpPr>
          <a:xfrm>
            <a:off x="379808" y="375301"/>
            <a:ext cx="1332040" cy="1058813"/>
            <a:chOff x="379808" y="375301"/>
            <a:chExt cx="1332040" cy="1058813"/>
          </a:xfrm>
        </p:grpSpPr>
        <p:sp>
          <p:nvSpPr>
            <p:cNvPr id="162" name="Rectangle: Rounded Corners 112">
              <a:extLst>
                <a:ext uri="{FF2B5EF4-FFF2-40B4-BE49-F238E27FC236}">
                  <a16:creationId xmlns:a16="http://schemas.microsoft.com/office/drawing/2014/main" id="{CA8D5CE9-68F7-9D4B-BA20-CCA796A23F66}"/>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Azure Kubernetes Service (AKS)</a:t>
              </a:r>
            </a:p>
          </p:txBody>
        </p:sp>
        <p:grpSp>
          <p:nvGrpSpPr>
            <p:cNvPr id="163" name="Group 162">
              <a:extLst>
                <a:ext uri="{FF2B5EF4-FFF2-40B4-BE49-F238E27FC236}">
                  <a16:creationId xmlns:a16="http://schemas.microsoft.com/office/drawing/2014/main" id="{C8843DD1-EB72-8E41-A54E-0FD018B914C8}"/>
                </a:ext>
              </a:extLst>
            </p:cNvPr>
            <p:cNvGrpSpPr/>
            <p:nvPr/>
          </p:nvGrpSpPr>
          <p:grpSpPr>
            <a:xfrm>
              <a:off x="772555" y="375301"/>
              <a:ext cx="547979" cy="528905"/>
              <a:chOff x="2368476" y="589018"/>
              <a:chExt cx="1012508" cy="977265"/>
            </a:xfrm>
          </p:grpSpPr>
          <p:sp>
            <p:nvSpPr>
              <p:cNvPr id="164" name="Freeform: Shape 118">
                <a:extLst>
                  <a:ext uri="{FF2B5EF4-FFF2-40B4-BE49-F238E27FC236}">
                    <a16:creationId xmlns:a16="http://schemas.microsoft.com/office/drawing/2014/main" id="{AD9E1CBC-45A6-4346-8813-429354645DE9}"/>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Shape 119">
                <a:extLst>
                  <a:ext uri="{FF2B5EF4-FFF2-40B4-BE49-F238E27FC236}">
                    <a16:creationId xmlns:a16="http://schemas.microsoft.com/office/drawing/2014/main" id="{FF1CE431-3595-0E42-9792-2638B5C2713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Shape 120">
                <a:extLst>
                  <a:ext uri="{FF2B5EF4-FFF2-40B4-BE49-F238E27FC236}">
                    <a16:creationId xmlns:a16="http://schemas.microsoft.com/office/drawing/2014/main" id="{C61FF10F-47C9-3040-B1DE-D04CB5175C7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Shape 121">
                <a:extLst>
                  <a:ext uri="{FF2B5EF4-FFF2-40B4-BE49-F238E27FC236}">
                    <a16:creationId xmlns:a16="http://schemas.microsoft.com/office/drawing/2014/main" id="{24681351-4561-6E43-85D7-8AE564DB84D3}"/>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Shape 122">
                <a:extLst>
                  <a:ext uri="{FF2B5EF4-FFF2-40B4-BE49-F238E27FC236}">
                    <a16:creationId xmlns:a16="http://schemas.microsoft.com/office/drawing/2014/main" id="{533AAE37-3D34-3344-A615-12251C331585}"/>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Shape 123">
                <a:extLst>
                  <a:ext uri="{FF2B5EF4-FFF2-40B4-BE49-F238E27FC236}">
                    <a16:creationId xmlns:a16="http://schemas.microsoft.com/office/drawing/2014/main" id="{796798B6-4D28-564E-A164-6D87D0FEE33B}"/>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Shape 124">
                <a:extLst>
                  <a:ext uri="{FF2B5EF4-FFF2-40B4-BE49-F238E27FC236}">
                    <a16:creationId xmlns:a16="http://schemas.microsoft.com/office/drawing/2014/main" id="{0416F3EF-1B5B-6141-98FC-49486D77F50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Shape 125">
                <a:extLst>
                  <a:ext uri="{FF2B5EF4-FFF2-40B4-BE49-F238E27FC236}">
                    <a16:creationId xmlns:a16="http://schemas.microsoft.com/office/drawing/2014/main" id="{A2896EAC-F44F-DB41-AFEC-97B6CC21B9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Shape 126">
                <a:extLst>
                  <a:ext uri="{FF2B5EF4-FFF2-40B4-BE49-F238E27FC236}">
                    <a16:creationId xmlns:a16="http://schemas.microsoft.com/office/drawing/2014/main" id="{BE6F0150-5788-F94A-97AA-01990AEEF9C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Shape 127">
                <a:extLst>
                  <a:ext uri="{FF2B5EF4-FFF2-40B4-BE49-F238E27FC236}">
                    <a16:creationId xmlns:a16="http://schemas.microsoft.com/office/drawing/2014/main" id="{56BD1CA4-0376-674A-9E9B-F7779288E079}"/>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Shape 128">
                <a:extLst>
                  <a:ext uri="{FF2B5EF4-FFF2-40B4-BE49-F238E27FC236}">
                    <a16:creationId xmlns:a16="http://schemas.microsoft.com/office/drawing/2014/main" id="{23F1203A-4091-4040-96ED-4E5D6550E952}"/>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Shape 129">
                <a:extLst>
                  <a:ext uri="{FF2B5EF4-FFF2-40B4-BE49-F238E27FC236}">
                    <a16:creationId xmlns:a16="http://schemas.microsoft.com/office/drawing/2014/main" id="{933E9EB8-FCCD-424E-96AB-D70B93FE7954}"/>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Shape 130">
                <a:extLst>
                  <a:ext uri="{FF2B5EF4-FFF2-40B4-BE49-F238E27FC236}">
                    <a16:creationId xmlns:a16="http://schemas.microsoft.com/office/drawing/2014/main" id="{85D3608E-254A-8745-8BD0-85F879039E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Shape 131">
                <a:extLst>
                  <a:ext uri="{FF2B5EF4-FFF2-40B4-BE49-F238E27FC236}">
                    <a16:creationId xmlns:a16="http://schemas.microsoft.com/office/drawing/2014/main" id="{770DD98A-7C7E-B448-A83E-8986F0488D3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Shape 132">
                <a:extLst>
                  <a:ext uri="{FF2B5EF4-FFF2-40B4-BE49-F238E27FC236}">
                    <a16:creationId xmlns:a16="http://schemas.microsoft.com/office/drawing/2014/main" id="{DB923FE4-AC86-184A-BDA6-92A1C032D4FE}"/>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Shape 133">
                <a:extLst>
                  <a:ext uri="{FF2B5EF4-FFF2-40B4-BE49-F238E27FC236}">
                    <a16:creationId xmlns:a16="http://schemas.microsoft.com/office/drawing/2014/main" id="{B4BAB950-E228-D045-B3F4-1670FA810CFD}"/>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0" name="Freeform: Shape 134">
                <a:extLst>
                  <a:ext uri="{FF2B5EF4-FFF2-40B4-BE49-F238E27FC236}">
                    <a16:creationId xmlns:a16="http://schemas.microsoft.com/office/drawing/2014/main" id="{B85D1AD3-406D-444C-8AD9-9BC6AC8EC54E}"/>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Shape 135">
                <a:extLst>
                  <a:ext uri="{FF2B5EF4-FFF2-40B4-BE49-F238E27FC236}">
                    <a16:creationId xmlns:a16="http://schemas.microsoft.com/office/drawing/2014/main" id="{41BF42B5-1E36-CF45-BF69-BD40B5D986E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Shape 136">
                <a:extLst>
                  <a:ext uri="{FF2B5EF4-FFF2-40B4-BE49-F238E27FC236}">
                    <a16:creationId xmlns:a16="http://schemas.microsoft.com/office/drawing/2014/main" id="{9447FDB4-8265-F843-B099-273AB276685F}"/>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3" name="Freeform: Shape 137">
                <a:extLst>
                  <a:ext uri="{FF2B5EF4-FFF2-40B4-BE49-F238E27FC236}">
                    <a16:creationId xmlns:a16="http://schemas.microsoft.com/office/drawing/2014/main" id="{B6FA107F-21AE-5549-8A89-01783E45A29D}"/>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84" name="Freeform: Shape 138">
                <a:extLst>
                  <a:ext uri="{FF2B5EF4-FFF2-40B4-BE49-F238E27FC236}">
                    <a16:creationId xmlns:a16="http://schemas.microsoft.com/office/drawing/2014/main" id="{7908A1CF-9EF2-754D-92B8-A132AC04B35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spTree>
    <p:extLst>
      <p:ext uri="{BB962C8B-B14F-4D97-AF65-F5344CB8AC3E}">
        <p14:creationId xmlns:p14="http://schemas.microsoft.com/office/powerpoint/2010/main" val="370824217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Helm Charts</a:t>
            </a:r>
          </a:p>
        </p:txBody>
      </p:sp>
      <p:sp>
        <p:nvSpPr>
          <p:cNvPr id="3" name="Text Placeholder 2"/>
          <p:cNvSpPr>
            <a:spLocks noGrp="1"/>
          </p:cNvSpPr>
          <p:nvPr>
            <p:ph type="body" sz="quarter" idx="10"/>
          </p:nvPr>
        </p:nvSpPr>
        <p:spPr>
          <a:xfrm>
            <a:off x="360042" y="1070221"/>
            <a:ext cx="11474238" cy="5368970"/>
          </a:xfrm>
        </p:spPr>
        <p:txBody>
          <a:bodyPr/>
          <a:lstStyle/>
          <a:p>
            <a:r>
              <a:rPr lang="en-US" sz="1961">
                <a:solidFill>
                  <a:schemeClr val="tx2">
                    <a:lumMod val="50000"/>
                  </a:schemeClr>
                </a:solidFill>
              </a:rPr>
              <a:t>Application definition</a:t>
            </a:r>
          </a:p>
          <a:p>
            <a:endParaRPr lang="en-US" sz="1961">
              <a:solidFill>
                <a:schemeClr val="tx2">
                  <a:lumMod val="50000"/>
                </a:schemeClr>
              </a:solidFill>
            </a:endParaRPr>
          </a:p>
          <a:p>
            <a:r>
              <a:rPr lang="en-US" sz="1961">
                <a:solidFill>
                  <a:schemeClr val="tx2">
                    <a:lumMod val="50000"/>
                  </a:schemeClr>
                </a:solidFill>
              </a:rPr>
              <a:t>Consists of: </a:t>
            </a:r>
          </a:p>
          <a:p>
            <a:pPr marL="448193" indent="-448193">
              <a:buFont typeface="Arial" charset="0"/>
              <a:buChar char="•"/>
            </a:pPr>
            <a:r>
              <a:rPr lang="en-US" sz="1961">
                <a:solidFill>
                  <a:schemeClr val="tx2">
                    <a:lumMod val="50000"/>
                  </a:schemeClr>
                </a:solidFill>
              </a:rPr>
              <a:t>Metadata</a:t>
            </a:r>
          </a:p>
          <a:p>
            <a:pPr marL="448193" indent="-448193">
              <a:buFont typeface="Arial" charset="0"/>
              <a:buChar char="•"/>
            </a:pPr>
            <a:r>
              <a:rPr lang="en-US" sz="1961">
                <a:solidFill>
                  <a:schemeClr val="tx2">
                    <a:lumMod val="50000"/>
                  </a:schemeClr>
                </a:solidFill>
              </a:rPr>
              <a:t>Kubernetes resource definitions</a:t>
            </a:r>
          </a:p>
          <a:p>
            <a:pPr marL="448193" indent="-448193">
              <a:buFont typeface="Arial" charset="0"/>
              <a:buChar char="•"/>
            </a:pPr>
            <a:r>
              <a:rPr lang="en-US" sz="1961">
                <a:solidFill>
                  <a:schemeClr val="tx2">
                    <a:lumMod val="50000"/>
                  </a:schemeClr>
                </a:solidFill>
              </a:rPr>
              <a:t>Configuration</a:t>
            </a:r>
          </a:p>
          <a:p>
            <a:pPr marL="448193" indent="-448193">
              <a:buFont typeface="Arial" charset="0"/>
              <a:buChar char="•"/>
            </a:pPr>
            <a:r>
              <a:rPr lang="en-US" sz="1961">
                <a:solidFill>
                  <a:schemeClr val="tx2">
                    <a:lumMod val="50000"/>
                  </a:schemeClr>
                </a:solidFill>
              </a:rPr>
              <a:t>Documentation</a:t>
            </a:r>
          </a:p>
          <a:p>
            <a:endParaRPr lang="en-US" sz="1961">
              <a:solidFill>
                <a:schemeClr val="tx2">
                  <a:lumMod val="50000"/>
                </a:schemeClr>
              </a:solidFill>
            </a:endParaRPr>
          </a:p>
          <a:p>
            <a:r>
              <a:rPr lang="en-US" sz="1961">
                <a:solidFill>
                  <a:schemeClr val="tx2">
                    <a:lumMod val="50000"/>
                  </a:schemeClr>
                </a:solidFill>
              </a:rPr>
              <a:t>Stored in chart repository</a:t>
            </a:r>
          </a:p>
          <a:p>
            <a:pPr marL="448193" indent="-448193">
              <a:buFont typeface="Arial" charset="0"/>
              <a:buChar char="•"/>
            </a:pPr>
            <a:r>
              <a:rPr lang="en-US" sz="1961">
                <a:solidFill>
                  <a:schemeClr val="tx2">
                    <a:lumMod val="50000"/>
                  </a:schemeClr>
                </a:solidFill>
              </a:rPr>
              <a:t>Any HTTP server that can house YAML/tar files (Azure, GitHub pages, etc.)</a:t>
            </a:r>
          </a:p>
          <a:p>
            <a:pPr marL="448193" indent="-448193">
              <a:buFont typeface="Arial" charset="0"/>
              <a:buChar char="•"/>
            </a:pPr>
            <a:r>
              <a:rPr lang="en-US" sz="1961">
                <a:solidFill>
                  <a:schemeClr val="tx2">
                    <a:lumMod val="50000"/>
                  </a:schemeClr>
                </a:solidFill>
              </a:rPr>
              <a:t>Public repo with community supported charts (</a:t>
            </a:r>
            <a:r>
              <a:rPr lang="en-US" sz="1961" err="1">
                <a:solidFill>
                  <a:schemeClr val="tx2">
                    <a:lumMod val="50000"/>
                  </a:schemeClr>
                </a:solidFill>
              </a:rPr>
              <a:t>eg</a:t>
            </a:r>
            <a:r>
              <a:rPr lang="en-US" sz="1961">
                <a:solidFill>
                  <a:schemeClr val="tx2">
                    <a:lumMod val="50000"/>
                  </a:schemeClr>
                </a:solidFill>
              </a:rPr>
              <a:t> </a:t>
            </a:r>
            <a:r>
              <a:rPr lang="mr-IN" sz="1961">
                <a:solidFill>
                  <a:schemeClr val="tx2">
                    <a:lumMod val="50000"/>
                  </a:schemeClr>
                </a:solidFill>
              </a:rPr>
              <a:t>–</a:t>
            </a:r>
            <a:r>
              <a:rPr lang="en-US" sz="1961">
                <a:solidFill>
                  <a:schemeClr val="tx2">
                    <a:lumMod val="50000"/>
                  </a:schemeClr>
                </a:solidFill>
              </a:rPr>
              <a:t> Jenkins, Mongo, etc.)</a:t>
            </a:r>
            <a:br>
              <a:rPr lang="en-US" sz="1961">
                <a:solidFill>
                  <a:schemeClr val="tx2">
                    <a:lumMod val="50000"/>
                  </a:schemeClr>
                </a:solidFill>
              </a:rPr>
            </a:br>
            <a:endParaRPr lang="en-US" sz="1961">
              <a:solidFill>
                <a:schemeClr val="tx2">
                  <a:lumMod val="50000"/>
                </a:schemeClr>
              </a:solidFill>
            </a:endParaRPr>
          </a:p>
          <a:p>
            <a:r>
              <a:rPr lang="en-US" sz="1961">
                <a:solidFill>
                  <a:schemeClr val="tx2">
                    <a:lumMod val="50000"/>
                  </a:schemeClr>
                </a:solidFill>
              </a:rPr>
              <a:t>Helm (CLI) + Tiller (sever side)</a:t>
            </a:r>
          </a:p>
          <a:p>
            <a:endParaRPr lang="en-US" sz="1961">
              <a:solidFill>
                <a:schemeClr val="tx2">
                  <a:lumMod val="50000"/>
                </a:schemeClr>
              </a:solidFill>
            </a:endParaRPr>
          </a:p>
          <a:p>
            <a:r>
              <a:rPr lang="en-US" sz="1961">
                <a:solidFill>
                  <a:schemeClr val="tx2">
                    <a:lumMod val="50000"/>
                  </a:schemeClr>
                </a:solidFill>
              </a:rPr>
              <a:t>Release:  Instance of chart + values -&gt; Kubernetes</a:t>
            </a:r>
          </a:p>
        </p:txBody>
      </p:sp>
    </p:spTree>
    <p:extLst>
      <p:ext uri="{BB962C8B-B14F-4D97-AF65-F5344CB8AC3E}">
        <p14:creationId xmlns:p14="http://schemas.microsoft.com/office/powerpoint/2010/main" val="1974809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a:solidFill>
                  <a:srgbClr val="0078D7"/>
                </a:solidFill>
                <a:ea typeface="ＭＳ Ｐゴシック" charset="0"/>
              </a:rPr>
              <a:t>Chart structure</a:t>
            </a:r>
            <a:endParaRPr lang="en" sz="5097">
              <a:solidFill>
                <a:srgbClr val="0078D7"/>
              </a:solidFill>
              <a:ea typeface="ＭＳ Ｐゴシック" charset="0"/>
            </a:endParaRPr>
          </a:p>
        </p:txBody>
      </p:sp>
      <p:sp>
        <p:nvSpPr>
          <p:cNvPr id="343" name="Shape 343"/>
          <p:cNvSpPr txBox="1">
            <a:spLocks noGrp="1"/>
          </p:cNvSpPr>
          <p:nvPr>
            <p:ph type="body" idx="1"/>
          </p:nvPr>
        </p:nvSpPr>
        <p:spPr>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
                <a:solidFill>
                  <a:schemeClr val="dk1"/>
                </a:solidFill>
              </a:rPr>
              <a:t>Layout</a:t>
            </a:r>
          </a:p>
          <a:p>
            <a:pPr marL="1219170" lvl="1" indent="-457189">
              <a:lnSpc>
                <a:spcPct val="115000"/>
              </a:lnSpc>
              <a:buClr>
                <a:schemeClr val="dk1"/>
              </a:buClr>
              <a:buSzPct val="100000"/>
            </a:pPr>
            <a:r>
              <a:rPr lang="en" sz="2400">
                <a:solidFill>
                  <a:schemeClr val="dk1"/>
                </a:solidFill>
              </a:rPr>
              <a:t>Helm expects a strict chart structure</a:t>
            </a:r>
          </a:p>
        </p:txBody>
      </p:sp>
      <p:pic>
        <p:nvPicPr>
          <p:cNvPr id="344" name="Shape 344" descr="Screen Shot 2017-03-01 at 12.48.28 AM.png"/>
          <p:cNvPicPr preferRelativeResize="0"/>
          <p:nvPr/>
        </p:nvPicPr>
        <p:blipFill>
          <a:blip r:embed="rId3">
            <a:alphaModFix/>
          </a:blip>
          <a:stretch>
            <a:fillRect/>
          </a:stretch>
        </p:blipFill>
        <p:spPr>
          <a:xfrm>
            <a:off x="415600" y="3069356"/>
            <a:ext cx="11440736" cy="2619267"/>
          </a:xfrm>
          <a:prstGeom prst="rect">
            <a:avLst/>
          </a:prstGeom>
          <a:noFill/>
          <a:ln>
            <a:noFill/>
          </a:ln>
        </p:spPr>
      </p:pic>
    </p:spTree>
    <p:extLst>
      <p:ext uri="{BB962C8B-B14F-4D97-AF65-F5344CB8AC3E}">
        <p14:creationId xmlns:p14="http://schemas.microsoft.com/office/powerpoint/2010/main" val="910882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tx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31" name="TextBox 30"/>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What is a Container?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Tree>
    <p:extLst>
      <p:ext uri="{BB962C8B-B14F-4D97-AF65-F5344CB8AC3E}">
        <p14:creationId xmlns:p14="http://schemas.microsoft.com/office/powerpoint/2010/main" val="1924154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prstGeom prst="rect">
            <a:avLst/>
          </a:prstGeom>
        </p:spPr>
        <p:txBody>
          <a:bodyPr vert="horz" wrap="square" lIns="121900" tIns="121900" rIns="121900" bIns="121900" rtlCol="0" anchor="t" anchorCtr="0">
            <a:noAutofit/>
          </a:bodyPr>
          <a:lstStyle/>
          <a:p>
            <a:pPr defTabSz="913330" eaLnBrk="0" fontAlgn="base" hangingPunct="0">
              <a:spcBef>
                <a:spcPct val="0"/>
              </a:spcBef>
              <a:spcAft>
                <a:spcPct val="0"/>
              </a:spcAft>
            </a:pPr>
            <a:r>
              <a:rPr lang="en-US" sz="5097">
                <a:solidFill>
                  <a:schemeClr val="accent6">
                    <a:lumMod val="10000"/>
                  </a:schemeClr>
                </a:solidFill>
                <a:ea typeface="ＭＳ Ｐゴシック" charset="0"/>
              </a:rPr>
              <a:t>Helm </a:t>
            </a:r>
            <a:r>
              <a:rPr lang="en-US" sz="5097" err="1">
                <a:solidFill>
                  <a:srgbClr val="0078D7"/>
                </a:solidFill>
                <a:ea typeface="ＭＳ Ｐゴシック" charset="0"/>
              </a:rPr>
              <a:t>values.yaml</a:t>
            </a:r>
            <a:endParaRPr lang="en" sz="5097">
              <a:solidFill>
                <a:srgbClr val="0078D7"/>
              </a:solidFill>
              <a:ea typeface="ＭＳ Ｐゴシック" charset="0"/>
            </a:endParaRPr>
          </a:p>
        </p:txBody>
      </p:sp>
      <p:sp>
        <p:nvSpPr>
          <p:cNvPr id="393" name="Shape 393"/>
          <p:cNvSpPr txBox="1">
            <a:spLocks noGrp="1"/>
          </p:cNvSpPr>
          <p:nvPr>
            <p:ph type="body" idx="1"/>
          </p:nvPr>
        </p:nvSpPr>
        <p:spPr>
          <a:xfrm>
            <a:off x="415600" y="1536632"/>
            <a:ext cx="10912800" cy="4620327"/>
          </a:xfrm>
          <a:prstGeom prst="rect">
            <a:avLst/>
          </a:prstGeom>
        </p:spPr>
        <p:txBody>
          <a:bodyPr vert="horz" wrap="square" lIns="121900" tIns="121900" rIns="121900" bIns="121900" rtlCol="0" anchor="t" anchorCtr="0">
            <a:noAutofit/>
          </a:bodyPr>
          <a:lstStyle/>
          <a:p>
            <a:pPr marL="609585" indent="-457189">
              <a:lnSpc>
                <a:spcPct val="115000"/>
              </a:lnSpc>
              <a:buClr>
                <a:schemeClr val="dk1"/>
              </a:buClr>
              <a:buSzPct val="100000"/>
            </a:pPr>
            <a:r>
              <a:rPr lang="en-US">
                <a:solidFill>
                  <a:schemeClr val="dk1"/>
                </a:solidFill>
              </a:rPr>
              <a:t>The knobs and dials:</a:t>
            </a:r>
          </a:p>
          <a:p>
            <a:pPr marL="1219170" lvl="1" indent="-457189">
              <a:lnSpc>
                <a:spcPct val="115000"/>
              </a:lnSpc>
              <a:buClr>
                <a:schemeClr val="dk1"/>
              </a:buClr>
              <a:buSzPct val="128571"/>
            </a:pPr>
            <a:r>
              <a:rPr lang="en">
                <a:solidFill>
                  <a:schemeClr val="dk1"/>
                </a:solidFill>
              </a:rPr>
              <a:t>A </a:t>
            </a:r>
            <a:r>
              <a:rPr lang="en" err="1">
                <a:solidFill>
                  <a:schemeClr val="dk1"/>
                </a:solidFill>
                <a:latin typeface="Courier New"/>
                <a:ea typeface="Courier New"/>
                <a:cs typeface="Courier New"/>
                <a:sym typeface="Courier New"/>
              </a:rPr>
              <a:t>values.yaml</a:t>
            </a:r>
            <a:r>
              <a:rPr lang="en">
                <a:solidFill>
                  <a:schemeClr val="dk1"/>
                </a:solidFill>
              </a:rPr>
              <a:t> file provided with the chart that contains </a:t>
            </a:r>
            <a:br>
              <a:rPr lang="en">
                <a:solidFill>
                  <a:schemeClr val="dk1"/>
                </a:solidFill>
              </a:rPr>
            </a:br>
            <a:r>
              <a:rPr lang="en" b="1">
                <a:solidFill>
                  <a:schemeClr val="dk1"/>
                </a:solidFill>
              </a:rPr>
              <a:t>default </a:t>
            </a:r>
            <a:r>
              <a:rPr lang="en">
                <a:solidFill>
                  <a:schemeClr val="dk1"/>
                </a:solidFill>
              </a:rPr>
              <a:t>values</a:t>
            </a:r>
            <a:endParaRPr lang="en-US">
              <a:solidFill>
                <a:schemeClr val="dk1"/>
              </a:solidFill>
            </a:endParaRPr>
          </a:p>
          <a:p>
            <a:pPr marL="1219170" lvl="1" indent="-457189">
              <a:lnSpc>
                <a:spcPct val="115000"/>
              </a:lnSpc>
              <a:buClr>
                <a:schemeClr val="dk1"/>
              </a:buClr>
              <a:buSzPct val="128571"/>
            </a:pPr>
            <a:r>
              <a:rPr lang="en-US">
                <a:solidFill>
                  <a:schemeClr val="dk1"/>
                </a:solidFill>
              </a:rPr>
              <a:t>Use -f to provide your own values overrides</a:t>
            </a:r>
          </a:p>
          <a:p>
            <a:pPr marL="1219170" lvl="1" indent="-457189">
              <a:lnSpc>
                <a:spcPct val="115000"/>
              </a:lnSpc>
              <a:buClr>
                <a:schemeClr val="dk1"/>
              </a:buClr>
              <a:buSzPct val="128571"/>
            </a:pPr>
            <a:r>
              <a:rPr lang="en-US">
                <a:solidFill>
                  <a:schemeClr val="dk1"/>
                </a:solidFill>
              </a:rPr>
              <a:t>Use --set to override individual values</a:t>
            </a:r>
            <a:endParaRPr lang="en">
              <a:solidFill>
                <a:schemeClr val="dk1"/>
              </a:solidFill>
            </a:endParaRPr>
          </a:p>
        </p:txBody>
      </p:sp>
    </p:spTree>
    <p:extLst>
      <p:ext uri="{BB962C8B-B14F-4D97-AF65-F5344CB8AC3E}">
        <p14:creationId xmlns:p14="http://schemas.microsoft.com/office/powerpoint/2010/main" val="24933482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138737"/>
          </a:xfrm>
        </p:spPr>
        <p:txBody>
          <a:bodyPr/>
          <a:lstStyle/>
          <a:p>
            <a:pPr lvl="0"/>
            <a:r>
              <a:rPr lang="en-US" sz="2000"/>
              <a:t>Deploy the specified app using the individual </a:t>
            </a:r>
            <a:r>
              <a:rPr lang="en-US" sz="2000" err="1"/>
              <a:t>yaml</a:t>
            </a:r>
            <a:r>
              <a:rPr lang="en-US" sz="2000"/>
              <a:t> files provided</a:t>
            </a:r>
          </a:p>
          <a:p>
            <a:pPr lvl="1"/>
            <a:r>
              <a:rPr lang="en-US" sz="2000"/>
              <a:t>Deploy the specified app for this challenge using the steps and </a:t>
            </a:r>
            <a:r>
              <a:rPr lang="en-US" sz="2000" err="1"/>
              <a:t>yaml</a:t>
            </a:r>
            <a:r>
              <a:rPr lang="en-US" sz="2000"/>
              <a:t> files provided.</a:t>
            </a:r>
          </a:p>
          <a:p>
            <a:pPr lvl="1"/>
            <a:r>
              <a:rPr lang="en-US" sz="2000"/>
              <a:t>Verify that the app has been deployed successfully.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9a</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3200" dirty="0">
                <a:solidFill>
                  <a:srgbClr val="0078D7"/>
                </a:solidFill>
                <a:latin typeface="Segoe UI Light" panose="020B0502040204020203" pitchFamily="34" charset="0"/>
                <a:cs typeface="Segoe UI Light" panose="020B0502040204020203" pitchFamily="34" charset="0"/>
              </a:rPr>
              <a:t>M</a:t>
            </a:r>
            <a:r>
              <a:rPr kumimoji="0" lang="en-US" sz="3200" b="0" i="0" u="none" strike="noStrike" kern="1200" cap="none" spc="0" normalizeH="0" baseline="0" noProof="0" dirty="0" err="1">
                <a:ln>
                  <a:noFill/>
                </a:ln>
                <a:solidFill>
                  <a:srgbClr val="0078D7"/>
                </a:solidFill>
                <a:effectLst/>
                <a:uLnTx/>
                <a:uFillTx/>
                <a:latin typeface="Segoe UI Light" panose="020B0502040204020203" pitchFamily="34" charset="0"/>
                <a:ea typeface="+mn-ea"/>
                <a:cs typeface="Segoe UI Light" panose="020B0502040204020203" pitchFamily="34" charset="0"/>
              </a:rPr>
              <a:t>eatballs</a:t>
            </a:r>
            <a:r>
              <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 the hard way</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209283175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2431398"/>
          </a:xfrm>
        </p:spPr>
        <p:txBody>
          <a:bodyPr/>
          <a:lstStyle/>
          <a:p>
            <a:pPr lvl="0"/>
            <a:r>
              <a:rPr lang="en-US" sz="2000" b="1"/>
              <a:t>Using the Helm Charts from a Local Package</a:t>
            </a:r>
          </a:p>
          <a:p>
            <a:pPr lvl="1"/>
            <a:r>
              <a:rPr lang="en-US" sz="2000"/>
              <a:t>Convert these </a:t>
            </a:r>
            <a:r>
              <a:rPr lang="en-US" sz="2000" err="1"/>
              <a:t>yaml</a:t>
            </a:r>
            <a:r>
              <a:rPr lang="en-US" sz="2000"/>
              <a:t> files that were just used to deploy the app into a Helm chart</a:t>
            </a:r>
          </a:p>
          <a:p>
            <a:pPr lvl="1"/>
            <a:r>
              <a:rPr lang="en-US" sz="2000"/>
              <a:t>Create a package and make it available in the local repository.</a:t>
            </a:r>
          </a:p>
          <a:p>
            <a:pPr lvl="1"/>
            <a:r>
              <a:rPr lang="en-US" sz="2000"/>
              <a:t>Remove the previously deployed app and deploy the helm chart you just created</a:t>
            </a:r>
          </a:p>
          <a:p>
            <a:pPr lvl="1"/>
            <a:r>
              <a:rPr lang="en-US" sz="2000"/>
              <a:t>Verify that the app has been deployed successfully</a:t>
            </a:r>
          </a:p>
          <a:p>
            <a:pPr lvl="1"/>
            <a:r>
              <a:rPr lang="en-US" sz="2000"/>
              <a:t>Make a note of the difference in number of steps involved in the deployment using individual </a:t>
            </a:r>
            <a:r>
              <a:rPr lang="en-US" sz="2000" err="1"/>
              <a:t>yaml</a:t>
            </a:r>
            <a:r>
              <a:rPr lang="en-US" sz="2000"/>
              <a:t> files and the Helm chart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lang="en-US" sz="4800" dirty="0">
                <a:gradFill>
                  <a:gsLst>
                    <a:gs pos="0">
                      <a:srgbClr val="292929">
                        <a:lumMod val="90000"/>
                        <a:lumOff val="10000"/>
                      </a:srgbClr>
                    </a:gs>
                    <a:gs pos="86000">
                      <a:srgbClr val="292929">
                        <a:lumMod val="90000"/>
                        <a:lumOff val="10000"/>
                      </a:srgbClr>
                    </a:gs>
                  </a:gsLst>
                  <a:lin ang="5400000" scaled="0"/>
                </a:gradFill>
                <a:latin typeface="Segoe UI Light" panose="020B0502040204020203" pitchFamily="34" charset="0"/>
                <a:cs typeface="Segoe UI Light" panose="020B0502040204020203" pitchFamily="34" charset="0"/>
              </a:rPr>
              <a:t>9b</a:t>
            </a:r>
            <a:endPar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Meatballs the easy way with </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Helm</a:t>
            </a:r>
            <a:r>
              <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 (local)</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22045990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40" y="1902902"/>
            <a:ext cx="11653523" cy="1815845"/>
          </a:xfrm>
        </p:spPr>
        <p:txBody>
          <a:bodyPr/>
          <a:lstStyle/>
          <a:p>
            <a:pPr lvl="0"/>
            <a:r>
              <a:rPr lang="en-US" sz="2000"/>
              <a:t>Using Helm chart from remote repo in Azure Container Registry</a:t>
            </a:r>
          </a:p>
          <a:p>
            <a:pPr lvl="1"/>
            <a:r>
              <a:rPr lang="en-US" sz="2000"/>
              <a:t>Push the Helm chart you just packaged to the remote ACR repo</a:t>
            </a:r>
          </a:p>
          <a:p>
            <a:pPr lvl="1"/>
            <a:r>
              <a:rPr lang="en-US" sz="2000"/>
              <a:t>Remove the package locally</a:t>
            </a:r>
          </a:p>
          <a:p>
            <a:pPr lvl="1"/>
            <a:r>
              <a:rPr lang="en-US" sz="2000"/>
              <a:t>Uninstall the app and redeploy it using the Helm chart from the ACR repo</a:t>
            </a:r>
          </a:p>
          <a:p>
            <a:pPr lvl="1"/>
            <a:r>
              <a:rPr lang="en-US" sz="2000"/>
              <a:t>Verify that the app has been deployed successfully</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1084261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Challenge </a:t>
            </a: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9c</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Meatballs the easy way with </a:t>
            </a: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Helm</a:t>
            </a:r>
            <a:r>
              <a:rPr kumimoji="0" lang="en-US" sz="32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 (remote w/ACR)</a:t>
            </a:r>
            <a:endPar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87261550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AE802-F495-42B5-BA5C-79F807F5C3B1}"/>
              </a:ext>
            </a:extLst>
          </p:cNvPr>
          <p:cNvSpPr>
            <a:spLocks noGrp="1"/>
          </p:cNvSpPr>
          <p:nvPr>
            <p:ph type="title"/>
          </p:nvPr>
        </p:nvSpPr>
        <p:spPr/>
        <p:txBody>
          <a:bodyPr/>
          <a:lstStyle/>
          <a:p>
            <a:r>
              <a:rPr lang="en-US"/>
              <a:t>Kubernetes - Networking</a:t>
            </a:r>
          </a:p>
        </p:txBody>
      </p:sp>
    </p:spTree>
    <p:extLst>
      <p:ext uri="{BB962C8B-B14F-4D97-AF65-F5344CB8AC3E}">
        <p14:creationId xmlns:p14="http://schemas.microsoft.com/office/powerpoint/2010/main" val="119124010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nvPr>
        </p:nvSpPr>
        <p:spPr>
          <a:xfrm>
            <a:off x="365928" y="0"/>
            <a:ext cx="10515600" cy="954593"/>
          </a:xfrm>
        </p:spPr>
        <p:txBody>
          <a:bodyPr/>
          <a:lstStyle/>
          <a:p>
            <a:r>
              <a:rPr lang="en-US">
                <a:solidFill>
                  <a:srgbClr val="0078D7"/>
                </a:solidFill>
                <a:cs typeface="Segoe UI Light"/>
              </a:rPr>
              <a:t>Networking in Kubernetes</a:t>
            </a:r>
            <a:endParaRPr lang="en-US">
              <a:cs typeface="Segoe UI Light"/>
            </a:endParaRPr>
          </a:p>
        </p:txBody>
      </p:sp>
      <p:sp>
        <p:nvSpPr>
          <p:cNvPr id="3" name="Text Placeholder 2"/>
          <p:cNvSpPr>
            <a:spLocks noGrp="1"/>
          </p:cNvSpPr>
          <p:nvPr>
            <p:ph type="body" sz="quarter" idx="10"/>
            <p:extLst/>
          </p:nvPr>
        </p:nvSpPr>
        <p:spPr>
          <a:xfrm>
            <a:off x="269240" y="1210074"/>
            <a:ext cx="10977332" cy="4254650"/>
          </a:xfrm>
        </p:spPr>
        <p:txBody>
          <a:bodyPr vert="horz" wrap="square" lIns="143428" tIns="89642" rIns="143428" bIns="89642" rtlCol="0" anchor="t">
            <a:spAutoFit/>
          </a:bodyPr>
          <a:lstStyle/>
          <a:p>
            <a:r>
              <a:rPr lang="en-US" sz="2800">
                <a:solidFill>
                  <a:schemeClr val="tx1"/>
                </a:solidFill>
                <a:latin typeface="Segoe UI Light"/>
                <a:cs typeface="Segoe UI Light"/>
              </a:rPr>
              <a:t>Kubernetes Networking model introduces 3 methods of communications:</a:t>
            </a:r>
          </a:p>
          <a:p>
            <a:endParaRPr lang="en-US" sz="2800">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Pod-to-Pod</a:t>
            </a:r>
            <a:r>
              <a:rPr lang="en-US" sz="2353">
                <a:solidFill>
                  <a:schemeClr val="tx1"/>
                </a:solidFill>
                <a:latin typeface="Segoe UI Light"/>
                <a:cs typeface="Segoe UI Light"/>
              </a:rPr>
              <a:t> communication directly by IP address. Kubernetes has a Pod-IP wide metric simplifying communication.</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Pod-to-Service </a:t>
            </a:r>
            <a:r>
              <a:rPr lang="en-US" sz="2353">
                <a:solidFill>
                  <a:schemeClr val="tx1"/>
                </a:solidFill>
                <a:latin typeface="Segoe UI Light"/>
                <a:cs typeface="Segoe UI Light"/>
              </a:rPr>
              <a:t>Communication – Client traffic is directed to service virtual IP by iptables rules that are modified by the </a:t>
            </a:r>
            <a:r>
              <a:rPr lang="en-US" sz="2353" err="1">
                <a:solidFill>
                  <a:schemeClr val="tx1"/>
                </a:solidFill>
                <a:latin typeface="Segoe UI Light"/>
                <a:cs typeface="Segoe UI Light"/>
              </a:rPr>
              <a:t>kube</a:t>
            </a:r>
            <a:r>
              <a:rPr lang="en-US" sz="2353">
                <a:solidFill>
                  <a:schemeClr val="tx1"/>
                </a:solidFill>
                <a:latin typeface="Segoe UI Light"/>
                <a:cs typeface="Segoe UI Light"/>
              </a:rPr>
              <a:t>-proxy process (running on all hosts) and directed to the correct Pod.</a:t>
            </a:r>
            <a:endParaRPr lang="en-US" sz="2353" b="1">
              <a:solidFill>
                <a:schemeClr val="tx1"/>
              </a:solidFill>
              <a:latin typeface="Segoe UI Light"/>
              <a:cs typeface="Segoe UI Light"/>
            </a:endParaRPr>
          </a:p>
          <a:p>
            <a:pPr marL="280121" indent="-280121">
              <a:buChar char="•"/>
            </a:pPr>
            <a:r>
              <a:rPr lang="en-US" sz="2353" b="1">
                <a:solidFill>
                  <a:schemeClr val="tx1"/>
                </a:solidFill>
                <a:latin typeface="Segoe UI Light"/>
                <a:cs typeface="Segoe UI Light"/>
              </a:rPr>
              <a:t>External-to-Internal</a:t>
            </a:r>
            <a:r>
              <a:rPr lang="en-US" sz="2353">
                <a:solidFill>
                  <a:schemeClr val="tx1"/>
                </a:solidFill>
                <a:latin typeface="Segoe UI Light"/>
                <a:cs typeface="Segoe UI Light"/>
              </a:rPr>
              <a:t> Communication – external access is captured by an external load balancer which targets nodes in a cluster. The Pod-to-Service flow stays the same.</a:t>
            </a:r>
            <a:endParaRPr lang="en-US" sz="2353" b="1">
              <a:cs typeface="Segoe UI Light"/>
            </a:endParaRPr>
          </a:p>
        </p:txBody>
      </p:sp>
    </p:spTree>
    <p:extLst>
      <p:ext uri="{BB962C8B-B14F-4D97-AF65-F5344CB8AC3E}">
        <p14:creationId xmlns:p14="http://schemas.microsoft.com/office/powerpoint/2010/main" val="1074188129"/>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4906B-9950-4DA6-AF14-295B61E98B37}"/>
              </a:ext>
            </a:extLst>
          </p:cNvPr>
          <p:cNvPicPr>
            <a:picLocks noChangeAspect="1"/>
          </p:cNvPicPr>
          <p:nvPr/>
        </p:nvPicPr>
        <p:blipFill>
          <a:blip r:embed="rId3"/>
          <a:stretch>
            <a:fillRect/>
          </a:stretch>
        </p:blipFill>
        <p:spPr>
          <a:xfrm>
            <a:off x="1115857" y="2340688"/>
            <a:ext cx="10138290" cy="3395271"/>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6" name="Picture 5">
            <a:extLst>
              <a:ext uri="{FF2B5EF4-FFF2-40B4-BE49-F238E27FC236}">
                <a16:creationId xmlns:a16="http://schemas.microsoft.com/office/drawing/2014/main" id="{DADC3091-DCE7-40CD-A276-F05654751D9E}"/>
              </a:ext>
            </a:extLst>
          </p:cNvPr>
          <p:cNvPicPr>
            <a:picLocks noChangeAspect="1"/>
          </p:cNvPicPr>
          <p:nvPr/>
        </p:nvPicPr>
        <p:blipFill>
          <a:blip r:embed="rId5"/>
          <a:stretch>
            <a:fillRect/>
          </a:stretch>
        </p:blipFill>
        <p:spPr>
          <a:xfrm>
            <a:off x="4519176" y="2508665"/>
            <a:ext cx="3217350" cy="2057096"/>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 </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spTree>
    <p:extLst>
      <p:ext uri="{BB962C8B-B14F-4D97-AF65-F5344CB8AC3E}">
        <p14:creationId xmlns:p14="http://schemas.microsoft.com/office/powerpoint/2010/main" val="1931726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Pod</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Inter-Pod Communication</a:t>
            </a:r>
          </a:p>
        </p:txBody>
      </p:sp>
      <p:pic>
        <p:nvPicPr>
          <p:cNvPr id="2" name="Picture 1">
            <a:extLst>
              <a:ext uri="{FF2B5EF4-FFF2-40B4-BE49-F238E27FC236}">
                <a16:creationId xmlns:a16="http://schemas.microsoft.com/office/drawing/2014/main" id="{99F8699D-B170-43C2-BF19-3AE3C9FD7699}"/>
              </a:ext>
            </a:extLst>
          </p:cNvPr>
          <p:cNvPicPr>
            <a:picLocks noChangeAspect="1"/>
          </p:cNvPicPr>
          <p:nvPr/>
        </p:nvPicPr>
        <p:blipFill>
          <a:blip r:embed="rId4"/>
          <a:stretch>
            <a:fillRect/>
          </a:stretch>
        </p:blipFill>
        <p:spPr>
          <a:xfrm>
            <a:off x="4007843" y="2319336"/>
            <a:ext cx="4801072" cy="3590925"/>
          </a:xfrm>
          <a:prstGeom prst="rect">
            <a:avLst/>
          </a:prstGeom>
        </p:spPr>
      </p:pic>
      <p:pic>
        <p:nvPicPr>
          <p:cNvPr id="4" name="Picture 3">
            <a:extLst>
              <a:ext uri="{FF2B5EF4-FFF2-40B4-BE49-F238E27FC236}">
                <a16:creationId xmlns:a16="http://schemas.microsoft.com/office/drawing/2014/main" id="{DD5040F6-B869-432B-A380-BB8683C6EAFD}"/>
              </a:ext>
            </a:extLst>
          </p:cNvPr>
          <p:cNvPicPr>
            <a:picLocks noChangeAspect="1"/>
          </p:cNvPicPr>
          <p:nvPr/>
        </p:nvPicPr>
        <p:blipFill>
          <a:blip r:embed="rId5"/>
          <a:stretch>
            <a:fillRect/>
          </a:stretch>
        </p:blipFill>
        <p:spPr>
          <a:xfrm>
            <a:off x="4007843" y="2341278"/>
            <a:ext cx="4700389" cy="3856554"/>
          </a:xfrm>
          <a:prstGeom prst="rect">
            <a:avLst/>
          </a:prstGeom>
        </p:spPr>
      </p:pic>
    </p:spTree>
    <p:extLst>
      <p:ext uri="{BB962C8B-B14F-4D97-AF65-F5344CB8AC3E}">
        <p14:creationId xmlns:p14="http://schemas.microsoft.com/office/powerpoint/2010/main" val="99679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a:endCxn id="39" idx="0"/>
          </p:cNvCxnSpPr>
          <p:nvPr/>
        </p:nvCxnSpPr>
        <p:spPr>
          <a:xfrm>
            <a:off x="5849508" y="2300884"/>
            <a:ext cx="4236948" cy="25103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grpSp>
        <p:nvGrpSpPr>
          <p:cNvPr id="38" name="Group 37">
            <a:extLst>
              <a:ext uri="{FF2B5EF4-FFF2-40B4-BE49-F238E27FC236}">
                <a16:creationId xmlns:a16="http://schemas.microsoft.com/office/drawing/2014/main" id="{3F220DC5-1186-47B9-8CEB-1021A0E453B1}"/>
              </a:ext>
            </a:extLst>
          </p:cNvPr>
          <p:cNvGrpSpPr/>
          <p:nvPr/>
        </p:nvGrpSpPr>
        <p:grpSpPr>
          <a:xfrm>
            <a:off x="8786293" y="4811189"/>
            <a:ext cx="2600325" cy="1685925"/>
            <a:chOff x="545306" y="4283869"/>
            <a:chExt cx="2600325" cy="1685925"/>
          </a:xfrm>
        </p:grpSpPr>
        <p:pic>
          <p:nvPicPr>
            <p:cNvPr id="39" name="Picture 38">
              <a:extLst>
                <a:ext uri="{FF2B5EF4-FFF2-40B4-BE49-F238E27FC236}">
                  <a16:creationId xmlns:a16="http://schemas.microsoft.com/office/drawing/2014/main" id="{4194E567-8ECA-4223-A6AC-018A209FD856}"/>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0" name="Rectangle 39">
              <a:extLst>
                <a:ext uri="{FF2B5EF4-FFF2-40B4-BE49-F238E27FC236}">
                  <a16:creationId xmlns:a16="http://schemas.microsoft.com/office/drawing/2014/main" id="{A68603BF-B951-4BC6-9870-A8B44AC9EB68}"/>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10.0.10.10</a:t>
              </a:r>
            </a:p>
          </p:txBody>
        </p:sp>
      </p:grpSp>
      <p:pic>
        <p:nvPicPr>
          <p:cNvPr id="48" name="Picture 47">
            <a:extLst>
              <a:ext uri="{FF2B5EF4-FFF2-40B4-BE49-F238E27FC236}">
                <a16:creationId xmlns:a16="http://schemas.microsoft.com/office/drawing/2014/main" id="{E2478E44-648E-418A-A11F-93C5CBD3A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3071" y="3278004"/>
            <a:ext cx="1266060" cy="1555222"/>
          </a:xfrm>
          <a:prstGeom prst="rect">
            <a:avLst/>
          </a:prstGeom>
        </p:spPr>
      </p:pic>
    </p:spTree>
    <p:extLst>
      <p:ext uri="{BB962C8B-B14F-4D97-AF65-F5344CB8AC3E}">
        <p14:creationId xmlns:p14="http://schemas.microsoft.com/office/powerpoint/2010/main" val="1454463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nodeType="clickEffect">
                                  <p:stCondLst>
                                    <p:cond delay="0"/>
                                  </p:stCondLst>
                                  <p:childTnLst>
                                    <p:animEffect transition="out" filter="wipe(down)">
                                      <p:cBhvr>
                                        <p:cTn id="35" dur="500"/>
                                        <p:tgtEl>
                                          <p:spTgt spid="42"/>
                                        </p:tgtEl>
                                      </p:cBhvr>
                                    </p:animEffect>
                                    <p:set>
                                      <p:cBhvr>
                                        <p:cTn id="36" dur="1" fill="hold">
                                          <p:stCondLst>
                                            <p:cond delay="499"/>
                                          </p:stCondLst>
                                        </p:cTn>
                                        <p:tgtEl>
                                          <p:spTgt spid="4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8"/>
                                        </p:tgtEl>
                                      </p:cBhvr>
                                    </p:animEffect>
                                    <p:set>
                                      <p:cBhvr>
                                        <p:cTn id="39" dur="1" fill="hold">
                                          <p:stCondLst>
                                            <p:cond delay="499"/>
                                          </p:stCondLst>
                                        </p:cTn>
                                        <p:tgtEl>
                                          <p:spTgt spid="4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additive="base">
                                        <p:cTn id="44" dur="500" fill="hold"/>
                                        <p:tgtEl>
                                          <p:spTgt spid="38"/>
                                        </p:tgtEl>
                                        <p:attrNameLst>
                                          <p:attrName>ppt_x</p:attrName>
                                        </p:attrNameLst>
                                      </p:cBhvr>
                                      <p:tavLst>
                                        <p:tav tm="0">
                                          <p:val>
                                            <p:strVal val="#ppt_x"/>
                                          </p:val>
                                        </p:tav>
                                        <p:tav tm="100000">
                                          <p:val>
                                            <p:strVal val="#ppt_x"/>
                                          </p:val>
                                        </p:tav>
                                      </p:tavLst>
                                    </p:anim>
                                    <p:anim calcmode="lin" valueType="num">
                                      <p:cBhvr additive="base">
                                        <p:cTn id="4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11" name="TextBox 10">
            <a:extLst>
              <a:ext uri="{FF2B5EF4-FFF2-40B4-BE49-F238E27FC236}">
                <a16:creationId xmlns:a16="http://schemas.microsoft.com/office/drawing/2014/main" id="{F47C1FD8-AF3E-4F53-9E69-70B5977E0EA6}"/>
              </a:ext>
            </a:extLst>
          </p:cNvPr>
          <p:cNvSpPr txBox="1"/>
          <p:nvPr/>
        </p:nvSpPr>
        <p:spPr>
          <a:xfrm>
            <a:off x="478054" y="360886"/>
            <a:ext cx="9374176" cy="1206484"/>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Networking – Service</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Why Service ?</a:t>
            </a:r>
          </a:p>
        </p:txBody>
      </p:sp>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p:cNvCxnSpPr>
          <p:nvPr/>
        </p:nvCxnSpPr>
        <p:spPr>
          <a:xfrm flipH="1">
            <a:off x="5849507" y="2300884"/>
            <a:ext cx="1" cy="5066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pic>
        <p:nvPicPr>
          <p:cNvPr id="22" name="Picture 21">
            <a:extLst>
              <a:ext uri="{FF2B5EF4-FFF2-40B4-BE49-F238E27FC236}">
                <a16:creationId xmlns:a16="http://schemas.microsoft.com/office/drawing/2014/main" id="{F07EFA6E-BCB4-4A57-89C7-4E1AC204FF0C}"/>
              </a:ext>
            </a:extLst>
          </p:cNvPr>
          <p:cNvPicPr>
            <a:picLocks noChangeAspect="1"/>
          </p:cNvPicPr>
          <p:nvPr/>
        </p:nvPicPr>
        <p:blipFill>
          <a:blip r:embed="rId6"/>
          <a:stretch>
            <a:fillRect/>
          </a:stretch>
        </p:blipFill>
        <p:spPr>
          <a:xfrm>
            <a:off x="4698141" y="2807494"/>
            <a:ext cx="2352740" cy="1084341"/>
          </a:xfrm>
          <a:prstGeom prst="rect">
            <a:avLst/>
          </a:prstGeom>
        </p:spPr>
      </p:pic>
      <p:cxnSp>
        <p:nvCxnSpPr>
          <p:cNvPr id="26" name="Straight Arrow Connector 25">
            <a:extLst>
              <a:ext uri="{FF2B5EF4-FFF2-40B4-BE49-F238E27FC236}">
                <a16:creationId xmlns:a16="http://schemas.microsoft.com/office/drawing/2014/main" id="{7ABFA513-6235-4739-9E05-23ED87EED267}"/>
              </a:ext>
            </a:extLst>
          </p:cNvPr>
          <p:cNvCxnSpPr>
            <a:cxnSpLocks/>
            <a:stCxn id="22" idx="2"/>
            <a:endCxn id="2" idx="0"/>
          </p:cNvCxnSpPr>
          <p:nvPr/>
        </p:nvCxnSpPr>
        <p:spPr>
          <a:xfrm flipH="1">
            <a:off x="2338391" y="3891835"/>
            <a:ext cx="3536120"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0791D22-00DB-4EC1-A295-EF2638667967}"/>
              </a:ext>
            </a:extLst>
          </p:cNvPr>
          <p:cNvCxnSpPr>
            <a:cxnSpLocks/>
            <a:stCxn id="22" idx="2"/>
          </p:cNvCxnSpPr>
          <p:nvPr/>
        </p:nvCxnSpPr>
        <p:spPr>
          <a:xfrm>
            <a:off x="5874511" y="3891835"/>
            <a:ext cx="4211945"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365BDE6-8C57-4634-AE92-AFC3308B0F84}"/>
              </a:ext>
            </a:extLst>
          </p:cNvPr>
          <p:cNvCxnSpPr>
            <a:cxnSpLocks/>
            <a:stCxn id="22" idx="2"/>
            <a:endCxn id="36" idx="0"/>
          </p:cNvCxnSpPr>
          <p:nvPr/>
        </p:nvCxnSpPr>
        <p:spPr>
          <a:xfrm>
            <a:off x="5874511" y="3891835"/>
            <a:ext cx="1477494"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3B4435D-BCED-43CE-AFCF-3E0C6B266EFE}"/>
              </a:ext>
            </a:extLst>
          </p:cNvPr>
          <p:cNvCxnSpPr>
            <a:cxnSpLocks/>
            <a:stCxn id="22" idx="2"/>
            <a:endCxn id="33" idx="0"/>
          </p:cNvCxnSpPr>
          <p:nvPr/>
        </p:nvCxnSpPr>
        <p:spPr>
          <a:xfrm flipH="1">
            <a:off x="4862044" y="3891835"/>
            <a:ext cx="1012467"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7"/>
          <a:stretch>
            <a:fillRect/>
          </a:stretch>
        </p:blipFill>
        <p:spPr>
          <a:xfrm>
            <a:off x="4574349" y="2807494"/>
            <a:ext cx="2426523" cy="1166360"/>
          </a:xfrm>
          <a:prstGeom prst="rect">
            <a:avLst/>
          </a:prstGeom>
        </p:spPr>
      </p:pic>
    </p:spTree>
    <p:extLst>
      <p:ext uri="{BB962C8B-B14F-4D97-AF65-F5344CB8AC3E}">
        <p14:creationId xmlns:p14="http://schemas.microsoft.com/office/powerpoint/2010/main" val="3504643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5.xml.rels><?xml version="1.0" encoding="UTF-8" standalone="yes"?>
<Relationships xmlns="http://schemas.openxmlformats.org/package/2006/relationships"><Relationship Id="rId1" Type="http://schemas.openxmlformats.org/officeDocument/2006/relationships/image" Target="../media/image27.png"/></Relationships>
</file>

<file path=ppt/theme/theme1.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10.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2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3.xml><?xml version="1.0" encoding="utf-8"?>
<a:theme xmlns:a="http://schemas.openxmlformats.org/drawingml/2006/main" name="2_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6_16x9_Template.potx" id="{61D5EBA6-A23E-492C-8A07-E4BCB14E768B}" vid="{2C5385DD-25CC-4B4A-8E83-9D91F0EF820F}"/>
    </a:ext>
  </a:extLst>
</a:theme>
</file>

<file path=ppt/theme/theme4.xml><?xml version="1.0" encoding="utf-8"?>
<a:theme xmlns:a="http://schemas.openxmlformats.org/drawingml/2006/main" name="1_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5.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6.xml><?xml version="1.0" encoding="utf-8"?>
<a:theme xmlns:a="http://schemas.openxmlformats.org/drawingml/2006/main" name="3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7.xml><?xml version="1.0" encoding="utf-8"?>
<a:theme xmlns:a="http://schemas.openxmlformats.org/drawingml/2006/main" name="14_Web Camps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9.xml><?xml version="1.0" encoding="utf-8"?>
<a:theme xmlns:a="http://schemas.openxmlformats.org/drawingml/2006/main" name="2_DARK GRAY TEMPLATE">
  <a:themeElements>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95EFA3AF-6F90-46BD-A576-54DE496DD938}"/>
    </a:ext>
  </a:extLst>
</a:theme>
</file>

<file path=ppt/theme/themeOverride1.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ppt/theme/themeOverride2.xml><?xml version="1.0" encoding="utf-8"?>
<a:themeOverride xmlns:a="http://schemas.openxmlformats.org/drawingml/2006/main">
  <a:clrScheme name="BT - Blue - dark back, magenta, lime">
    <a:dk1>
      <a:srgbClr val="353535"/>
    </a:dk1>
    <a:lt1>
      <a:srgbClr val="FFFFFF"/>
    </a:lt1>
    <a:dk2>
      <a:srgbClr val="0078D7"/>
    </a:dk2>
    <a:lt2>
      <a:srgbClr val="CDF4FF"/>
    </a:lt2>
    <a:accent1>
      <a:srgbClr val="0078D7"/>
    </a:accent1>
    <a:accent2>
      <a:srgbClr val="D2D2D2"/>
    </a:accent2>
    <a:accent3>
      <a:srgbClr val="00BCF2"/>
    </a:accent3>
    <a:accent4>
      <a:srgbClr val="B4009E"/>
    </a:accent4>
    <a:accent5>
      <a:srgbClr val="BAD80A"/>
    </a:accent5>
    <a:accent6>
      <a:srgbClr val="737373"/>
    </a:accent6>
    <a:hlink>
      <a:srgbClr val="00BCF2"/>
    </a:hlink>
    <a:folHlink>
      <a:srgbClr val="00BCF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029C361529A2A4CBD939C63066D45E6" ma:contentTypeVersion="10" ma:contentTypeDescription="Create a new document." ma:contentTypeScope="" ma:versionID="c9aee42ad1f0efe91f2d9b1396fc7873">
  <xsd:schema xmlns:xsd="http://www.w3.org/2001/XMLSchema" xmlns:xs="http://www.w3.org/2001/XMLSchema" xmlns:p="http://schemas.microsoft.com/office/2006/metadata/properties" xmlns:ns2="86461db2-e4d8-4b63-bcd1-f2c2f627c055" xmlns:ns3="d964ef08-bd69-47ce-85df-0e468447ae3a" targetNamespace="http://schemas.microsoft.com/office/2006/metadata/properties" ma:root="true" ma:fieldsID="6374009777b190e3e0d8d73b42b03301" ns2:_="" ns3:_="">
    <xsd:import namespace="86461db2-e4d8-4b63-bcd1-f2c2f627c055"/>
    <xsd:import namespace="d964ef08-bd69-47ce-85df-0e468447ae3a"/>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461db2-e4d8-4b63-bcd1-f2c2f627c0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64ef08-bd69-47ce-85df-0e468447ae3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791BF9-AC8A-421D-9E20-0AF68E65A4BE}">
  <ds:schemaRefs>
    <ds:schemaRef ds:uri="86461db2-e4d8-4b63-bcd1-f2c2f627c055"/>
    <ds:schemaRef ds:uri="http://schemas.microsoft.com/office/2006/metadata/properties"/>
    <ds:schemaRef ds:uri="http://www.w3.org/XML/1998/namespace"/>
    <ds:schemaRef ds:uri="http://purl.org/dc/terms/"/>
    <ds:schemaRef ds:uri="http://schemas.openxmlformats.org/package/2006/metadata/core-properties"/>
    <ds:schemaRef ds:uri="d964ef08-bd69-47ce-85df-0e468447ae3a"/>
    <ds:schemaRef ds:uri="http://schemas.microsoft.com/office/2006/documentManagement/types"/>
    <ds:schemaRef ds:uri="http://schemas.microsoft.com/office/infopath/2007/PartnerControls"/>
    <ds:schemaRef ds:uri="http://purl.org/dc/dcmitype/"/>
    <ds:schemaRef ds:uri="http://purl.org/dc/elements/1.1/"/>
  </ds:schemaRefs>
</ds:datastoreItem>
</file>

<file path=customXml/itemProps2.xml><?xml version="1.0" encoding="utf-8"?>
<ds:datastoreItem xmlns:ds="http://schemas.openxmlformats.org/officeDocument/2006/customXml" ds:itemID="{E7FE03D7-B6C4-44FF-B619-D4327EF893C8}"/>
</file>

<file path=customXml/itemProps3.xml><?xml version="1.0" encoding="utf-8"?>
<ds:datastoreItem xmlns:ds="http://schemas.openxmlformats.org/officeDocument/2006/customXml" ds:itemID="{F1054666-34C9-43BB-9CD0-EE5258525E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8662</Words>
  <Application>Microsoft Macintosh PowerPoint</Application>
  <PresentationFormat>Widescreen</PresentationFormat>
  <Paragraphs>1287</Paragraphs>
  <Slides>117</Slides>
  <Notes>80</Notes>
  <HiddenSlides>9</HiddenSlides>
  <MMClips>0</MMClips>
  <ScaleCrop>false</ScaleCrop>
  <HeadingPairs>
    <vt:vector size="6" baseType="variant">
      <vt:variant>
        <vt:lpstr>Fonts Used</vt:lpstr>
      </vt:variant>
      <vt:variant>
        <vt:i4>16</vt:i4>
      </vt:variant>
      <vt:variant>
        <vt:lpstr>Theme</vt:lpstr>
      </vt:variant>
      <vt:variant>
        <vt:i4>11</vt:i4>
      </vt:variant>
      <vt:variant>
        <vt:lpstr>Slide Titles</vt:lpstr>
      </vt:variant>
      <vt:variant>
        <vt:i4>117</vt:i4>
      </vt:variant>
    </vt:vector>
  </HeadingPairs>
  <TitlesOfParts>
    <vt:vector size="144" baseType="lpstr">
      <vt:lpstr>ＭＳ Ｐゴシック</vt:lpstr>
      <vt:lpstr>Arial</vt:lpstr>
      <vt:lpstr>Calibri</vt:lpstr>
      <vt:lpstr>Consolas</vt:lpstr>
      <vt:lpstr>Courier New</vt:lpstr>
      <vt:lpstr>Noto Sans Symbols</vt:lpstr>
      <vt:lpstr>Noto Symbol</vt:lpstr>
      <vt:lpstr>Open Sans</vt:lpstr>
      <vt:lpstr>Quattrocento Sans</vt:lpstr>
      <vt:lpstr>Segoe UI</vt:lpstr>
      <vt:lpstr>Segoe UI Light</vt:lpstr>
      <vt:lpstr>Segoe UI Semibold</vt:lpstr>
      <vt:lpstr>Segoe UI Semilight</vt:lpstr>
      <vt:lpstr>Source Sans Pro</vt:lpstr>
      <vt:lpstr>Verdana</vt:lpstr>
      <vt:lpstr>Wingdings</vt:lpstr>
      <vt:lpstr>2_5-30660_TR21_BO_CT_Template</vt:lpstr>
      <vt:lpstr>WHITE TEMPLATE</vt:lpstr>
      <vt:lpstr>2_5-50002_Ignite_Breakout_Template</vt:lpstr>
      <vt:lpstr>1_5-30660_TR21_BO_CT_Template</vt:lpstr>
      <vt:lpstr>1_MS1444_Windows Azure Template 16x9_r08a</vt:lpstr>
      <vt:lpstr>3_5-30660_TR21_BO_CT_Template</vt:lpstr>
      <vt:lpstr>14_Web Camps Template</vt:lpstr>
      <vt:lpstr>Server and Cloud 2013</vt:lpstr>
      <vt:lpstr>2_DARK GRAY TEMPLATE</vt:lpstr>
      <vt:lpstr>1_Azure 2015</vt:lpstr>
      <vt:lpstr>2_WHITE TEMPLATE</vt:lpstr>
      <vt:lpstr>Kubernetes as Infrastructure</vt:lpstr>
      <vt:lpstr>PowerPoint Presentation</vt:lpstr>
      <vt:lpstr>PowerPoint Presentation</vt:lpstr>
      <vt:lpstr>Fab Medical Website</vt:lpstr>
      <vt:lpstr>PowerPoint Presentation</vt:lpstr>
      <vt:lpstr>PowerPoint Presentation</vt:lpstr>
      <vt:lpstr>Introducing Containers &amp; Kubernetes  What’s all the hype?!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elements of orchestration</vt:lpstr>
      <vt:lpstr>PowerPoint Presentation</vt:lpstr>
      <vt:lpstr>PowerPoint Presentation</vt:lpstr>
      <vt:lpstr>What is Kubernetes?</vt:lpstr>
      <vt:lpstr>PowerPoint Presentation</vt:lpstr>
      <vt:lpstr>Azure Kubernetes Service (AKS)</vt:lpstr>
      <vt:lpstr>PowerPoint Presentation</vt:lpstr>
      <vt:lpstr>Azure Kubernetes Service (AKS)</vt:lpstr>
      <vt:lpstr>Azure Kubernetes Service (AKS)</vt:lpstr>
      <vt:lpstr>Azure Kubernetes Service (AKS)</vt:lpstr>
      <vt:lpstr>PowerPoint Presentation</vt:lpstr>
      <vt:lpstr>Kubernetes Fundamentals Pods, Deployments, &amp; Services, Oh my!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Kubernetes  Scaling &amp; HA</vt:lpstr>
      <vt:lpstr>Application Scaling Strategies</vt:lpstr>
      <vt:lpstr>Scaling Pods</vt:lpstr>
      <vt:lpstr>Scaling Nodes</vt:lpstr>
      <vt:lpstr>Scaling the AKS Cluster</vt:lpstr>
      <vt:lpstr>PowerPoint Presentation</vt:lpstr>
      <vt:lpstr>Kubernetes  Updates &amp; Rollbacks</vt:lpstr>
      <vt:lpstr>PowerPoint Presentation</vt:lpstr>
      <vt:lpstr>PowerPoint Presentation</vt:lpstr>
      <vt:lpstr>Rolling Updates and Roll-Backs</vt:lpstr>
      <vt:lpstr>Rolling Updates and Roll-Backs</vt:lpstr>
      <vt:lpstr>Rolling Updates and Roll-Backs</vt:lpstr>
      <vt:lpstr>Blue/Green Deployments</vt:lpstr>
      <vt:lpstr>Blue – The Initial Deployment</vt:lpstr>
      <vt:lpstr>Green – The New Deployment</vt:lpstr>
      <vt:lpstr>PowerPoint Presentation</vt:lpstr>
      <vt:lpstr>Kubernetes - Storage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with K8S  Helm</vt:lpstr>
      <vt:lpstr>How to Make Meatballs with Kubernetes</vt:lpstr>
      <vt:lpstr>Hard Way – With YAML Files + kubectl</vt:lpstr>
      <vt:lpstr>Easy Way – with Helm Charts</vt:lpstr>
      <vt:lpstr>Helm</vt:lpstr>
      <vt:lpstr>Helm</vt:lpstr>
      <vt:lpstr>Helm Charts</vt:lpstr>
      <vt:lpstr>Chart structure</vt:lpstr>
      <vt:lpstr>Helm values.yaml</vt:lpstr>
      <vt:lpstr>PowerPoint Presentation</vt:lpstr>
      <vt:lpstr>PowerPoint Presentation</vt:lpstr>
      <vt:lpstr>PowerPoint Presentation</vt:lpstr>
      <vt:lpstr>Kubernetes - Networking</vt:lpstr>
      <vt:lpstr>Networking in Kubernetes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AKS Networking</vt:lpstr>
      <vt:lpstr>Container Network Interface (CNI)</vt:lpstr>
      <vt:lpstr>PowerPoint Presentation</vt:lpstr>
      <vt:lpstr>Operationalizing K8S  Monitoring and Logging</vt:lpstr>
      <vt:lpstr>Monitoring</vt:lpstr>
      <vt:lpstr>Logging and Troubleshooting</vt:lpstr>
      <vt:lpstr>PowerPoint Presentation</vt:lpstr>
      <vt:lpstr>PowerPoint Presentation</vt:lpstr>
      <vt:lpstr>Need to monitor for dynamic environments</vt:lpstr>
      <vt:lpstr>Application Health and Readiness </vt:lpstr>
      <vt:lpstr>Monitoring: What indicators matter in Kubernetes</vt:lpstr>
      <vt:lpstr>Logging</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Laudati</dc:creator>
  <cp:lastModifiedBy>Gino Filicetti</cp:lastModifiedBy>
  <cp:revision>1</cp:revision>
  <dcterms:modified xsi:type="dcterms:W3CDTF">2018-10-10T15:49:46Z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0x0101005029C361529A2A4CBD939C63066D45E6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peterlau@microsoft.com</vt:lpwstr>
  </property>
  <property fmtid="{D5CDD505-2E9C-101B-9397-08002B2CF9AE}" pid="7" name="MSIP_Label_f42aa342-8706-4288-bd11-ebb85995028c_SetDate">
    <vt:lpwstr>2017-10-16T13:42:29.6771538-02:00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